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63" r:id="rId2"/>
    <p:sldId id="316" r:id="rId3"/>
    <p:sldId id="309" r:id="rId4"/>
    <p:sldId id="308" r:id="rId5"/>
    <p:sldId id="310" r:id="rId6"/>
    <p:sldId id="317" r:id="rId7"/>
    <p:sldId id="314" r:id="rId8"/>
    <p:sldId id="299" r:id="rId9"/>
    <p:sldId id="311" r:id="rId10"/>
    <p:sldId id="312" r:id="rId11"/>
    <p:sldId id="318" r:id="rId12"/>
    <p:sldId id="320" r:id="rId13"/>
    <p:sldId id="322" r:id="rId14"/>
    <p:sldId id="323" r:id="rId15"/>
    <p:sldId id="324" r:id="rId16"/>
    <p:sldId id="325" r:id="rId17"/>
    <p:sldId id="326" r:id="rId18"/>
    <p:sldId id="307" r:id="rId19"/>
    <p:sldId id="313" r:id="rId20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3A117"/>
    <a:srgbClr val="FAFAFA"/>
    <a:srgbClr val="FEE5EB"/>
    <a:srgbClr val="9CD6E2"/>
    <a:srgbClr val="D0E0B2"/>
    <a:srgbClr val="C6D89F"/>
    <a:srgbClr val="BDCAD9"/>
    <a:srgbClr val="939393"/>
    <a:srgbClr val="D2E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preferSingleView="1">
    <p:restoredLeft sz="9438" autoAdjust="0"/>
    <p:restoredTop sz="91369" autoAdjust="0"/>
  </p:normalViewPr>
  <p:slideViewPr>
    <p:cSldViewPr snapToGrid="0">
      <p:cViewPr varScale="1">
        <p:scale>
          <a:sx n="47" d="100"/>
          <a:sy n="47" d="100"/>
        </p:scale>
        <p:origin x="1554" y="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17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AS-WUI-GIS\Share\ISI\IPSI\Case%20Studies\2.%20IPSI%20Case%20Study%20from%20members\2-1.%20Excel%20Sheet%20of%20the%20IPSI%20Case%20Study%20Data\Case-study%20data%20base%20(2018071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AS-WUI-GIS\Share\ISI\IPSI\Case%20Studies\2.%20IPSI%20Case%20Study%20from%20members\2-1.%20Excel%20Sheet%20of%20the%20IPSI%20Case%20Study%20Data\Case-study%20data%20base%20(2018071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Direct contribution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90-43AA-A6B8-3650681FEC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'Analysis-ABT'!$B$4:$B$23</c:f>
              <c:strCache>
                <c:ptCount val="20"/>
                <c:pt idx="0">
                  <c:v>ABT-1</c:v>
                </c:pt>
                <c:pt idx="1">
                  <c:v>ABT-2</c:v>
                </c:pt>
                <c:pt idx="2">
                  <c:v>ABT-3</c:v>
                </c:pt>
                <c:pt idx="3">
                  <c:v>ABT-4</c:v>
                </c:pt>
                <c:pt idx="4">
                  <c:v>ABT-5</c:v>
                </c:pt>
                <c:pt idx="5">
                  <c:v>ABT-6</c:v>
                </c:pt>
                <c:pt idx="6">
                  <c:v>ABT-7</c:v>
                </c:pt>
                <c:pt idx="7">
                  <c:v>ABT-8</c:v>
                </c:pt>
                <c:pt idx="8">
                  <c:v>ABT-9</c:v>
                </c:pt>
                <c:pt idx="9">
                  <c:v>ABT-10</c:v>
                </c:pt>
                <c:pt idx="10">
                  <c:v>ABT-11</c:v>
                </c:pt>
                <c:pt idx="11">
                  <c:v>ABT-12</c:v>
                </c:pt>
                <c:pt idx="12">
                  <c:v>ABT-13</c:v>
                </c:pt>
                <c:pt idx="13">
                  <c:v>ABT-14</c:v>
                </c:pt>
                <c:pt idx="14">
                  <c:v>ABT-15</c:v>
                </c:pt>
                <c:pt idx="15">
                  <c:v>ABT-16</c:v>
                </c:pt>
                <c:pt idx="16">
                  <c:v>ABT-17</c:v>
                </c:pt>
                <c:pt idx="17">
                  <c:v>ABT-18</c:v>
                </c:pt>
                <c:pt idx="18">
                  <c:v>ABT-19</c:v>
                </c:pt>
                <c:pt idx="19">
                  <c:v>ABT-20</c:v>
                </c:pt>
              </c:strCache>
            </c:strRef>
          </c:cat>
          <c:val>
            <c:numRef>
              <c:f>'Analysis-ABT'!$C$4:$C$23</c:f>
              <c:numCache>
                <c:formatCode>General</c:formatCode>
                <c:ptCount val="20"/>
                <c:pt idx="0">
                  <c:v>80</c:v>
                </c:pt>
                <c:pt idx="1">
                  <c:v>19</c:v>
                </c:pt>
                <c:pt idx="2">
                  <c:v>17</c:v>
                </c:pt>
                <c:pt idx="3">
                  <c:v>45</c:v>
                </c:pt>
                <c:pt idx="4">
                  <c:v>44</c:v>
                </c:pt>
                <c:pt idx="5">
                  <c:v>23</c:v>
                </c:pt>
                <c:pt idx="6">
                  <c:v>72</c:v>
                </c:pt>
                <c:pt idx="7">
                  <c:v>17</c:v>
                </c:pt>
                <c:pt idx="8">
                  <c:v>7</c:v>
                </c:pt>
                <c:pt idx="9">
                  <c:v>6</c:v>
                </c:pt>
                <c:pt idx="10">
                  <c:v>33</c:v>
                </c:pt>
                <c:pt idx="11">
                  <c:v>17</c:v>
                </c:pt>
                <c:pt idx="12">
                  <c:v>23</c:v>
                </c:pt>
                <c:pt idx="13">
                  <c:v>53</c:v>
                </c:pt>
                <c:pt idx="14">
                  <c:v>40</c:v>
                </c:pt>
                <c:pt idx="15">
                  <c:v>1</c:v>
                </c:pt>
                <c:pt idx="16">
                  <c:v>2</c:v>
                </c:pt>
                <c:pt idx="17">
                  <c:v>50</c:v>
                </c:pt>
                <c:pt idx="18">
                  <c:v>66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7-4A03-9930-5CD2994EC33F}"/>
            </c:ext>
          </c:extLst>
        </c:ser>
        <c:ser>
          <c:idx val="1"/>
          <c:order val="1"/>
          <c:tx>
            <c:v>Indirect contribution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-9.4016007936147637E-17"/>
                  <c:y val="-1.32026353291779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90-43AA-A6B8-3650681FEC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'Analysis-ABT'!$B$4:$B$23</c:f>
              <c:strCache>
                <c:ptCount val="20"/>
                <c:pt idx="0">
                  <c:v>ABT-1</c:v>
                </c:pt>
                <c:pt idx="1">
                  <c:v>ABT-2</c:v>
                </c:pt>
                <c:pt idx="2">
                  <c:v>ABT-3</c:v>
                </c:pt>
                <c:pt idx="3">
                  <c:v>ABT-4</c:v>
                </c:pt>
                <c:pt idx="4">
                  <c:v>ABT-5</c:v>
                </c:pt>
                <c:pt idx="5">
                  <c:v>ABT-6</c:v>
                </c:pt>
                <c:pt idx="6">
                  <c:v>ABT-7</c:v>
                </c:pt>
                <c:pt idx="7">
                  <c:v>ABT-8</c:v>
                </c:pt>
                <c:pt idx="8">
                  <c:v>ABT-9</c:v>
                </c:pt>
                <c:pt idx="9">
                  <c:v>ABT-10</c:v>
                </c:pt>
                <c:pt idx="10">
                  <c:v>ABT-11</c:v>
                </c:pt>
                <c:pt idx="11">
                  <c:v>ABT-12</c:v>
                </c:pt>
                <c:pt idx="12">
                  <c:v>ABT-13</c:v>
                </c:pt>
                <c:pt idx="13">
                  <c:v>ABT-14</c:v>
                </c:pt>
                <c:pt idx="14">
                  <c:v>ABT-15</c:v>
                </c:pt>
                <c:pt idx="15">
                  <c:v>ABT-16</c:v>
                </c:pt>
                <c:pt idx="16">
                  <c:v>ABT-17</c:v>
                </c:pt>
                <c:pt idx="17">
                  <c:v>ABT-18</c:v>
                </c:pt>
                <c:pt idx="18">
                  <c:v>ABT-19</c:v>
                </c:pt>
                <c:pt idx="19">
                  <c:v>ABT-20</c:v>
                </c:pt>
              </c:strCache>
            </c:strRef>
          </c:cat>
          <c:val>
            <c:numRef>
              <c:f>'Analysis-ABT'!$D$4:$D$23</c:f>
              <c:numCache>
                <c:formatCode>General</c:formatCode>
                <c:ptCount val="20"/>
                <c:pt idx="0">
                  <c:v>19</c:v>
                </c:pt>
                <c:pt idx="1">
                  <c:v>29</c:v>
                </c:pt>
                <c:pt idx="2">
                  <c:v>23</c:v>
                </c:pt>
                <c:pt idx="3">
                  <c:v>20</c:v>
                </c:pt>
                <c:pt idx="4">
                  <c:v>23</c:v>
                </c:pt>
                <c:pt idx="5">
                  <c:v>8</c:v>
                </c:pt>
                <c:pt idx="6">
                  <c:v>37</c:v>
                </c:pt>
                <c:pt idx="7">
                  <c:v>5</c:v>
                </c:pt>
                <c:pt idx="8">
                  <c:v>2</c:v>
                </c:pt>
                <c:pt idx="9">
                  <c:v>4</c:v>
                </c:pt>
                <c:pt idx="10">
                  <c:v>45</c:v>
                </c:pt>
                <c:pt idx="11">
                  <c:v>13</c:v>
                </c:pt>
                <c:pt idx="12">
                  <c:v>18</c:v>
                </c:pt>
                <c:pt idx="13">
                  <c:v>20</c:v>
                </c:pt>
                <c:pt idx="14">
                  <c:v>8</c:v>
                </c:pt>
                <c:pt idx="15">
                  <c:v>2</c:v>
                </c:pt>
                <c:pt idx="16">
                  <c:v>4</c:v>
                </c:pt>
                <c:pt idx="17">
                  <c:v>32</c:v>
                </c:pt>
                <c:pt idx="18">
                  <c:v>38</c:v>
                </c:pt>
                <c:pt idx="1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37-4A03-9930-5CD2994EC33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52716480"/>
        <c:axId val="-52713760"/>
      </c:barChart>
      <c:catAx>
        <c:axId val="-52716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2713760"/>
        <c:crosses val="autoZero"/>
        <c:auto val="1"/>
        <c:lblAlgn val="ctr"/>
        <c:lblOffset val="100"/>
        <c:noMultiLvlLbl val="0"/>
      </c:catAx>
      <c:valAx>
        <c:axId val="-52713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271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37736954869147E-2"/>
          <c:y val="2.3742864606357071E-2"/>
          <c:w val="0.95305138808824907"/>
          <c:h val="0.9525142707872859"/>
        </c:manualLayout>
      </c:layout>
      <c:barChart>
        <c:barDir val="col"/>
        <c:grouping val="stacked"/>
        <c:varyColors val="0"/>
        <c:ser>
          <c:idx val="0"/>
          <c:order val="0"/>
          <c:tx>
            <c:v>Direct</c:v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B5-4266-BEF8-D5F45653EA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'Analysis-SDGs'!$B$4:$B$20</c:f>
              <c:strCache>
                <c:ptCount val="17"/>
                <c:pt idx="0">
                  <c:v>SDG-1</c:v>
                </c:pt>
                <c:pt idx="1">
                  <c:v>SDG-2</c:v>
                </c:pt>
                <c:pt idx="2">
                  <c:v>SDG-3</c:v>
                </c:pt>
                <c:pt idx="3">
                  <c:v>SDG-4</c:v>
                </c:pt>
                <c:pt idx="4">
                  <c:v>SDG-5</c:v>
                </c:pt>
                <c:pt idx="5">
                  <c:v>SDG-6</c:v>
                </c:pt>
                <c:pt idx="6">
                  <c:v>SDG-7</c:v>
                </c:pt>
                <c:pt idx="7">
                  <c:v>SDG-8</c:v>
                </c:pt>
                <c:pt idx="8">
                  <c:v>SDG-9</c:v>
                </c:pt>
                <c:pt idx="9">
                  <c:v>SDG-10</c:v>
                </c:pt>
                <c:pt idx="10">
                  <c:v>SDG-11</c:v>
                </c:pt>
                <c:pt idx="11">
                  <c:v>SDG-12</c:v>
                </c:pt>
                <c:pt idx="12">
                  <c:v>SDG-13</c:v>
                </c:pt>
                <c:pt idx="13">
                  <c:v>SDG-14</c:v>
                </c:pt>
                <c:pt idx="14">
                  <c:v>SDG-15</c:v>
                </c:pt>
                <c:pt idx="15">
                  <c:v>SDG-16</c:v>
                </c:pt>
                <c:pt idx="16">
                  <c:v>SDG-17</c:v>
                </c:pt>
              </c:strCache>
            </c:strRef>
          </c:cat>
          <c:val>
            <c:numRef>
              <c:f>'Analysis-SDGs'!$C$4:$C$20</c:f>
              <c:numCache>
                <c:formatCode>General</c:formatCode>
                <c:ptCount val="17"/>
                <c:pt idx="0">
                  <c:v>24</c:v>
                </c:pt>
                <c:pt idx="1">
                  <c:v>30</c:v>
                </c:pt>
                <c:pt idx="2">
                  <c:v>6</c:v>
                </c:pt>
                <c:pt idx="3">
                  <c:v>0</c:v>
                </c:pt>
                <c:pt idx="4">
                  <c:v>12</c:v>
                </c:pt>
                <c:pt idx="5">
                  <c:v>9</c:v>
                </c:pt>
                <c:pt idx="6">
                  <c:v>9</c:v>
                </c:pt>
                <c:pt idx="7">
                  <c:v>11</c:v>
                </c:pt>
                <c:pt idx="8">
                  <c:v>3</c:v>
                </c:pt>
                <c:pt idx="9">
                  <c:v>2</c:v>
                </c:pt>
                <c:pt idx="10">
                  <c:v>5</c:v>
                </c:pt>
                <c:pt idx="11">
                  <c:v>43</c:v>
                </c:pt>
                <c:pt idx="12">
                  <c:v>7</c:v>
                </c:pt>
                <c:pt idx="13">
                  <c:v>9</c:v>
                </c:pt>
                <c:pt idx="14">
                  <c:v>41</c:v>
                </c:pt>
                <c:pt idx="15">
                  <c:v>2</c:v>
                </c:pt>
                <c:pt idx="1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C2-44CF-AEEB-F8292AF54D67}"/>
            </c:ext>
          </c:extLst>
        </c:ser>
        <c:ser>
          <c:idx val="1"/>
          <c:order val="1"/>
          <c:tx>
            <c:v>Indirect</c:v>
          </c:tx>
          <c:spPr>
            <a:solidFill>
              <a:srgbClr val="FFC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'Analysis-SDGs'!$B$4:$B$20</c:f>
              <c:strCache>
                <c:ptCount val="17"/>
                <c:pt idx="0">
                  <c:v>SDG-1</c:v>
                </c:pt>
                <c:pt idx="1">
                  <c:v>SDG-2</c:v>
                </c:pt>
                <c:pt idx="2">
                  <c:v>SDG-3</c:v>
                </c:pt>
                <c:pt idx="3">
                  <c:v>SDG-4</c:v>
                </c:pt>
                <c:pt idx="4">
                  <c:v>SDG-5</c:v>
                </c:pt>
                <c:pt idx="5">
                  <c:v>SDG-6</c:v>
                </c:pt>
                <c:pt idx="6">
                  <c:v>SDG-7</c:v>
                </c:pt>
                <c:pt idx="7">
                  <c:v>SDG-8</c:v>
                </c:pt>
                <c:pt idx="8">
                  <c:v>SDG-9</c:v>
                </c:pt>
                <c:pt idx="9">
                  <c:v>SDG-10</c:v>
                </c:pt>
                <c:pt idx="10">
                  <c:v>SDG-11</c:v>
                </c:pt>
                <c:pt idx="11">
                  <c:v>SDG-12</c:v>
                </c:pt>
                <c:pt idx="12">
                  <c:v>SDG-13</c:v>
                </c:pt>
                <c:pt idx="13">
                  <c:v>SDG-14</c:v>
                </c:pt>
                <c:pt idx="14">
                  <c:v>SDG-15</c:v>
                </c:pt>
                <c:pt idx="15">
                  <c:v>SDG-16</c:v>
                </c:pt>
                <c:pt idx="16">
                  <c:v>SDG-17</c:v>
                </c:pt>
              </c:strCache>
            </c:strRef>
          </c:cat>
          <c:val>
            <c:numRef>
              <c:f>'Analysis-SDGs'!$D$4:$D$20</c:f>
              <c:numCache>
                <c:formatCode>General</c:formatCode>
                <c:ptCount val="17"/>
                <c:pt idx="0">
                  <c:v>15</c:v>
                </c:pt>
                <c:pt idx="1">
                  <c:v>36</c:v>
                </c:pt>
                <c:pt idx="2">
                  <c:v>8</c:v>
                </c:pt>
                <c:pt idx="3">
                  <c:v>9</c:v>
                </c:pt>
                <c:pt idx="4">
                  <c:v>13</c:v>
                </c:pt>
                <c:pt idx="5">
                  <c:v>9</c:v>
                </c:pt>
                <c:pt idx="6">
                  <c:v>3</c:v>
                </c:pt>
                <c:pt idx="7">
                  <c:v>42</c:v>
                </c:pt>
                <c:pt idx="8">
                  <c:v>9</c:v>
                </c:pt>
                <c:pt idx="9">
                  <c:v>8</c:v>
                </c:pt>
                <c:pt idx="10">
                  <c:v>8</c:v>
                </c:pt>
                <c:pt idx="11">
                  <c:v>34</c:v>
                </c:pt>
                <c:pt idx="12">
                  <c:v>19</c:v>
                </c:pt>
                <c:pt idx="13">
                  <c:v>4</c:v>
                </c:pt>
                <c:pt idx="14">
                  <c:v>36</c:v>
                </c:pt>
                <c:pt idx="15">
                  <c:v>10</c:v>
                </c:pt>
                <c:pt idx="1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C2-44CF-AEEB-F8292AF54D6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52703968"/>
        <c:axId val="-52709952"/>
      </c:barChart>
      <c:catAx>
        <c:axId val="-52703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2709952"/>
        <c:crosses val="autoZero"/>
        <c:auto val="1"/>
        <c:lblAlgn val="ctr"/>
        <c:lblOffset val="100"/>
        <c:noMultiLvlLbl val="0"/>
      </c:catAx>
      <c:valAx>
        <c:axId val="-527099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27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CEEB3B-76B3-4324-B629-CCDCE4AF7C8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C8589A-08BF-45CC-8B4C-0E66A27CC300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b="1" dirty="0">
              <a:latin typeface="+mj-ea"/>
              <a:ea typeface="+mj-ea"/>
            </a:rPr>
            <a:t>IPSI</a:t>
          </a:r>
        </a:p>
      </dgm:t>
    </dgm:pt>
    <dgm:pt modelId="{46078566-EC0A-4FFA-8749-C6F775F4747A}" type="parTrans" cxnId="{DFE2643F-AB8C-4305-940D-85FF39C75EE8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08DD44D5-3099-4A35-A1E5-741AFE90BF1A}" type="sibTrans" cxnId="{DFE2643F-AB8C-4305-940D-85FF39C75EE8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70C976F6-4253-4B96-85DC-6B5AF0155849}">
      <dgm:prSet phldrT="[Text]" custT="1"/>
      <dgm:spPr>
        <a:solidFill>
          <a:srgbClr val="0070C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SATOYAMA</a:t>
          </a:r>
          <a:r>
            <a:rPr lang="ja-JP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保全</a:t>
          </a:r>
          <a:r>
            <a:rPr lang="ja-JP" altLang="en-US" sz="16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メ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カニズム（</a:t>
          </a:r>
          <a:r>
            <a:rPr lang="en-US" altLang="ja-JP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SDM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）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b="0" i="1" noProof="0" dirty="0">
              <a:latin typeface="+mj-ea"/>
              <a:ea typeface="+mj-ea"/>
            </a:rPr>
            <a:t>2013</a:t>
          </a:r>
          <a:r>
            <a:rPr lang="ja-JP" altLang="en-US" sz="1200" b="0" i="1" noProof="0" dirty="0">
              <a:latin typeface="+mj-ea"/>
              <a:ea typeface="+mj-ea"/>
            </a:rPr>
            <a:t>年以降</a:t>
          </a:r>
          <a:r>
            <a:rPr lang="en-US" altLang="ja-JP" sz="1200" b="0" i="1" noProof="0" dirty="0">
              <a:latin typeface="+mj-ea"/>
              <a:ea typeface="+mj-ea"/>
            </a:rPr>
            <a:t>30</a:t>
          </a:r>
          <a:r>
            <a:rPr lang="ja-JP" altLang="en-US" sz="1200" b="0" i="1" noProof="0" dirty="0">
              <a:latin typeface="+mj-ea"/>
              <a:ea typeface="+mj-ea"/>
            </a:rPr>
            <a:t>の小規模ファンドプロジェクト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b="0" i="1" noProof="0" dirty="0">
              <a:latin typeface="+mj-ea"/>
              <a:ea typeface="+mj-ea"/>
            </a:rPr>
            <a:t>- </a:t>
          </a:r>
          <a:r>
            <a:rPr lang="ja-JP" altLang="en-US" sz="1200" b="0" i="1" noProof="0" dirty="0" smtClean="0">
              <a:latin typeface="+mj-ea"/>
              <a:ea typeface="+mj-ea"/>
            </a:rPr>
            <a:t>環境省</a:t>
          </a:r>
          <a:r>
            <a:rPr lang="en-US" altLang="ja-JP" sz="1200" b="0" i="1" noProof="0" dirty="0" smtClean="0">
              <a:latin typeface="+mj-ea"/>
              <a:ea typeface="+mj-ea"/>
            </a:rPr>
            <a:t> </a:t>
          </a:r>
          <a:r>
            <a:rPr lang="en-US" altLang="ja-JP" sz="1200" b="0" i="1" noProof="0" dirty="0">
              <a:latin typeface="+mj-ea"/>
              <a:ea typeface="+mj-ea"/>
            </a:rPr>
            <a:t>&amp; IGES</a:t>
          </a:r>
          <a:r>
            <a:rPr lang="ja-JP" altLang="en-US" sz="1200" b="0" i="1" noProof="0" dirty="0">
              <a:latin typeface="+mj-ea"/>
              <a:ea typeface="+mj-ea"/>
            </a:rPr>
            <a:t>との共同実施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latin typeface="+mj-ea"/>
            <a:ea typeface="+mj-ea"/>
          </a:endParaRPr>
        </a:p>
      </dgm:t>
    </dgm:pt>
    <dgm:pt modelId="{CED04290-173D-4A84-BA6A-DBE49693A157}" type="parTrans" cxnId="{CE8C23AF-4C02-48CF-B4FB-A58B695536D6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7802A9C8-7437-4BA8-A2AE-9E8B571D7FD4}" type="sibTrans" cxnId="{CE8C23AF-4C02-48CF-B4FB-A58B695536D6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85D21366-5E9F-4C07-ABC2-7561C04799FA}">
      <dgm:prSet phldrT="[Text]" phldr="1"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A575E305-DC42-48B9-B66F-0BD562FC2803}" type="parTrans" cxnId="{6AD9B915-189E-4012-9055-DA0E4E877D96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68A10F84-389D-4F8F-AC5F-DF78DC6688DB}" type="sibTrans" cxnId="{6AD9B915-189E-4012-9055-DA0E4E877D96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D7E9C1AF-863E-43E0-9E9F-4307C7B8FF17}">
      <dgm:prSet phldrT="[Text]" phldr="1"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47359B8A-FECE-4CD2-A437-130757AE5B12}" type="parTrans" cxnId="{B2A584BA-579D-4859-B335-5A56E1C83FA2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B247339C-2DDD-4558-A0F0-75167A319C61}" type="sibTrans" cxnId="{B2A584BA-579D-4859-B335-5A56E1C83FA2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D7B1081F-6C50-4EA9-B17D-062516AADE6A}">
      <dgm:prSet phldrT="[Text]" phldr="1"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22103D13-0E8E-4B9B-9FE9-E2ED109D9CD1}" type="parTrans" cxnId="{F8C7080E-D39A-417D-B47D-466369D76485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34CE95D6-3973-4277-A3FB-75CC5603ED73}" type="sibTrans" cxnId="{F8C7080E-D39A-417D-B47D-466369D76485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EB5BE618-06EA-408C-A46F-D4D3CD86221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GEF-SATOYAMA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プロジェクト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b="0" i="1" noProof="0" dirty="0">
              <a:latin typeface="+mj-ea"/>
              <a:ea typeface="+mj-ea"/>
            </a:rPr>
            <a:t>10</a:t>
          </a:r>
          <a:r>
            <a:rPr lang="ja-JP" altLang="en-US" sz="1200" b="0" i="1" noProof="0" dirty="0">
              <a:latin typeface="+mj-ea"/>
              <a:ea typeface="+mj-ea"/>
            </a:rPr>
            <a:t>カ</a:t>
          </a:r>
          <a:r>
            <a:rPr lang="ja-JP" altLang="en-US" sz="1200" b="0" i="1" noProof="0" dirty="0" smtClean="0">
              <a:latin typeface="+mj-ea"/>
              <a:ea typeface="+mj-ea"/>
            </a:rPr>
            <a:t>所の地域への助</a:t>
          </a:r>
          <a:r>
            <a:rPr lang="ja-JP" altLang="en-US" sz="1200" b="0" i="1" noProof="0" dirty="0">
              <a:latin typeface="+mj-ea"/>
              <a:ea typeface="+mj-ea"/>
            </a:rPr>
            <a:t>成金プロジェクト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b="0" i="1" noProof="0" dirty="0">
              <a:latin typeface="+mj-ea"/>
              <a:ea typeface="+mj-ea"/>
            </a:rPr>
            <a:t>- </a:t>
          </a:r>
          <a:r>
            <a:rPr lang="ja-JP" altLang="en-US" sz="1200" b="0" i="1" noProof="0" dirty="0" smtClean="0">
              <a:latin typeface="+mj-ea"/>
              <a:ea typeface="+mj-ea"/>
            </a:rPr>
            <a:t>地球環境ファシリティ（</a:t>
          </a:r>
          <a:r>
            <a:rPr lang="en-US" altLang="ja-JP" sz="1200" b="0" i="1" noProof="0" dirty="0" smtClean="0">
              <a:latin typeface="+mj-ea"/>
              <a:ea typeface="+mj-ea"/>
            </a:rPr>
            <a:t>GEF</a:t>
          </a:r>
          <a:r>
            <a:rPr lang="ja-JP" altLang="en-US" sz="1200" b="0" i="1" noProof="0" dirty="0" smtClean="0">
              <a:latin typeface="+mj-ea"/>
              <a:ea typeface="+mj-ea"/>
            </a:rPr>
            <a:t>）、</a:t>
          </a:r>
          <a:r>
            <a:rPr lang="en-US" altLang="ja-JP" sz="1200" b="0" i="1" noProof="0" dirty="0">
              <a:latin typeface="+mj-ea"/>
              <a:ea typeface="+mj-ea"/>
            </a:rPr>
            <a:t>IGES</a:t>
          </a:r>
          <a:r>
            <a:rPr lang="ja-JP" altLang="en-US" sz="1200" b="0" i="1" noProof="0" dirty="0">
              <a:latin typeface="+mj-ea"/>
              <a:ea typeface="+mj-ea"/>
            </a:rPr>
            <a:t>、コンサベーション・インタ</a:t>
          </a:r>
          <a:r>
            <a:rPr lang="ja-JP" altLang="en-US" sz="1200" b="0" i="1" noProof="0" dirty="0" smtClean="0">
              <a:latin typeface="+mj-ea"/>
              <a:ea typeface="+mj-ea"/>
            </a:rPr>
            <a:t>ー</a:t>
          </a:r>
          <a:endParaRPr lang="en-US" altLang="ja-JP" sz="1200" b="0" i="1" noProof="0" dirty="0" smtClean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ja-JP" altLang="en-US" sz="1200" b="0" i="1" noProof="0" dirty="0" smtClean="0">
              <a:latin typeface="+mj-ea"/>
              <a:ea typeface="+mj-ea"/>
            </a:rPr>
            <a:t>ナ</a:t>
          </a:r>
          <a:r>
            <a:rPr lang="ja-JP" altLang="en-US" sz="1200" b="0" i="1" noProof="0" dirty="0">
              <a:latin typeface="+mj-ea"/>
              <a:ea typeface="+mj-ea"/>
            </a:rPr>
            <a:t>ショナル・ジャパンとの共同実施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latin typeface="+mj-ea"/>
            <a:ea typeface="+mj-ea"/>
          </a:endParaRPr>
        </a:p>
      </dgm:t>
    </dgm:pt>
    <dgm:pt modelId="{E2278B7B-12B5-4E87-B999-1EEA9B4E93AB}" type="parTrans" cxnId="{BDD5FC2E-65F6-4F17-8AC0-273EB319E82C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A5AE4ECC-B61A-49DC-AA32-D17C5B9C5E7F}" type="sibTrans" cxnId="{BDD5FC2E-65F6-4F17-8AC0-273EB319E82C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5952B321-A62F-4025-B2E6-570382EF701A}">
      <dgm:prSet custT="1"/>
      <dgm:spPr>
        <a:solidFill>
          <a:srgbClr val="63A117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SEPLS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レジリエンス指標ツールキット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0" i="1" dirty="0">
              <a:latin typeface="+mj-ea"/>
              <a:ea typeface="+mj-ea"/>
            </a:rPr>
            <a:t>約40カ国で使用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0" i="1" dirty="0">
              <a:latin typeface="+mj-ea"/>
              <a:ea typeface="+mj-ea"/>
            </a:rPr>
            <a:t>- UNDP、IGES、</a:t>
          </a:r>
          <a:r>
            <a:rPr lang="ja-JP" altLang="en-US" sz="1200" b="0" i="1" noProof="0" dirty="0">
              <a:latin typeface="+mj-ea"/>
              <a:ea typeface="+mj-ea"/>
            </a:rPr>
            <a:t>バイ</a:t>
          </a:r>
          <a:r>
            <a:rPr lang="ja-JP" altLang="en-US" sz="1200" b="0" i="1" noProof="0" dirty="0" smtClean="0">
              <a:latin typeface="+mj-ea"/>
              <a:ea typeface="+mj-ea"/>
            </a:rPr>
            <a:t>オバ</a:t>
          </a:r>
          <a:r>
            <a:rPr lang="ja-JP" altLang="en-US" sz="1200" b="0" i="1" noProof="0" dirty="0">
              <a:latin typeface="+mj-ea"/>
              <a:ea typeface="+mj-ea"/>
            </a:rPr>
            <a:t>ーシティ・インターナショナルと</a:t>
          </a:r>
          <a:r>
            <a:rPr lang="ja-JP" altLang="en-US" sz="1200" b="0" i="1" noProof="0" dirty="0" smtClean="0">
              <a:latin typeface="+mj-ea"/>
              <a:ea typeface="+mj-ea"/>
            </a:rPr>
            <a:t>の</a:t>
          </a:r>
          <a:endParaRPr lang="en-US" altLang="ja-JP" sz="1200" b="0" i="1" noProof="0" dirty="0" smtClean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ja-JP" altLang="en-US" sz="1200" b="0" i="1" noProof="0" dirty="0" smtClean="0">
              <a:latin typeface="+mj-ea"/>
              <a:ea typeface="+mj-ea"/>
            </a:rPr>
            <a:t>共</a:t>
          </a:r>
          <a:r>
            <a:rPr lang="ja-JP" altLang="en-US" sz="1200" b="0" i="1" noProof="0" dirty="0">
              <a:latin typeface="+mj-ea"/>
              <a:ea typeface="+mj-ea"/>
            </a:rPr>
            <a:t>同実施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dirty="0">
            <a:latin typeface="+mj-ea"/>
            <a:ea typeface="+mj-ea"/>
          </a:endParaRPr>
        </a:p>
      </dgm:t>
    </dgm:pt>
    <dgm:pt modelId="{5BFBB497-4C06-4AF1-A242-4DE07A4A3CC7}" type="parTrans" cxnId="{FB4F89BD-0591-4499-893D-4B5A126E96FD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E793FB46-306F-415C-9C3E-01A7ADE87E0E}" type="sibTrans" cxnId="{FB4F89BD-0591-4499-893D-4B5A126E96FD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CB09ECB3-8671-4C02-AFCA-D94580CC972E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SATOYAMA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イニシアティ</a:t>
          </a:r>
          <a:r>
            <a:rPr lang="ja-JP" altLang="en-US" sz="1600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ブ主題レ</a:t>
          </a:r>
          <a:r>
            <a:rPr lang="ja-JP" altLang="en-US" sz="1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ビュー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i="1" noProof="0" dirty="0">
              <a:latin typeface="+mj-ea"/>
              <a:ea typeface="+mj-ea"/>
            </a:rPr>
            <a:t>29</a:t>
          </a:r>
          <a:r>
            <a:rPr lang="ja-JP" altLang="en-US" sz="1200" i="1" noProof="0" dirty="0">
              <a:latin typeface="+mj-ea"/>
              <a:ea typeface="+mj-ea"/>
            </a:rPr>
            <a:t>の事例に関する文書、</a:t>
          </a:r>
          <a:r>
            <a:rPr lang="en-US" altLang="ja-JP" sz="1200" i="1" noProof="0" dirty="0">
              <a:latin typeface="+mj-ea"/>
              <a:ea typeface="+mj-ea"/>
            </a:rPr>
            <a:t>2015</a:t>
          </a:r>
          <a:r>
            <a:rPr lang="ja-JP" altLang="en-US" sz="1200" i="1" noProof="0" dirty="0">
              <a:latin typeface="+mj-ea"/>
              <a:ea typeface="+mj-ea"/>
            </a:rPr>
            <a:t>年以降</a:t>
          </a:r>
          <a:r>
            <a:rPr lang="en-US" altLang="ja-JP" sz="1200" i="1" noProof="0" dirty="0">
              <a:latin typeface="+mj-ea"/>
              <a:ea typeface="+mj-ea"/>
            </a:rPr>
            <a:t>3</a:t>
          </a:r>
          <a:r>
            <a:rPr lang="ja-JP" altLang="en-US" sz="1200" i="1" noProof="0" dirty="0">
              <a:latin typeface="+mj-ea"/>
              <a:ea typeface="+mj-ea"/>
            </a:rPr>
            <a:t>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ja-JP" sz="1200" i="1" noProof="0" dirty="0">
              <a:latin typeface="+mj-ea"/>
              <a:ea typeface="+mj-ea"/>
            </a:rPr>
            <a:t>- IGES</a:t>
          </a:r>
          <a:r>
            <a:rPr lang="ja-JP" altLang="en-US" sz="1200" i="1" noProof="0" dirty="0">
              <a:latin typeface="+mj-ea"/>
              <a:ea typeface="+mj-ea"/>
            </a:rPr>
            <a:t>との共同実施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i="1" dirty="0">
            <a:latin typeface="+mj-ea"/>
            <a:ea typeface="+mj-ea"/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US" sz="1800" i="1" dirty="0">
            <a:latin typeface="+mj-ea"/>
            <a:ea typeface="+mj-ea"/>
          </a:endParaRPr>
        </a:p>
      </dgm:t>
    </dgm:pt>
    <dgm:pt modelId="{E4D32CC0-61D9-4814-B03B-7E8708F19372}" type="parTrans" cxnId="{8E4A50F6-5B7D-4C5D-B00A-41FA872AD0EC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2185A9A4-97DD-42A3-BEBF-726385804405}" type="sibTrans" cxnId="{8E4A50F6-5B7D-4C5D-B00A-41FA872AD0EC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03E549CB-868C-4842-97A3-87A18AEECEE6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B83034F2-6CBB-4794-B0BE-2CB24C2B24CC}" type="parTrans" cxnId="{3A719F7E-1DF4-4335-8952-FD21A89CB942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2B681143-9E01-489D-BE10-54BE48F636CE}" type="sibTrans" cxnId="{3A719F7E-1DF4-4335-8952-FD21A89CB942}">
      <dgm:prSet/>
      <dgm:spPr/>
      <dgm:t>
        <a:bodyPr/>
        <a:lstStyle/>
        <a:p>
          <a:endParaRPr lang="en-US">
            <a:latin typeface="+mj-ea"/>
            <a:ea typeface="+mj-ea"/>
          </a:endParaRPr>
        </a:p>
      </dgm:t>
    </dgm:pt>
    <dgm:pt modelId="{49525D3F-702C-4D67-B6D1-FB34F8520EAE}" type="pres">
      <dgm:prSet presAssocID="{02CEEB3B-76B3-4324-B629-CCDCE4AF7C8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9128600-081C-42B9-B1E7-420A88646EDA}" type="pres">
      <dgm:prSet presAssocID="{02CEEB3B-76B3-4324-B629-CCDCE4AF7C8E}" presName="matrix" presStyleCnt="0"/>
      <dgm:spPr/>
    </dgm:pt>
    <dgm:pt modelId="{34FD306C-5DC8-4DDB-B219-6D30F370B254}" type="pres">
      <dgm:prSet presAssocID="{02CEEB3B-76B3-4324-B629-CCDCE4AF7C8E}" presName="tile1" presStyleLbl="node1" presStyleIdx="0" presStyleCnt="4" custLinFactNeighborX="-7467" custLinFactNeighborY="-3715"/>
      <dgm:spPr/>
      <dgm:t>
        <a:bodyPr/>
        <a:lstStyle/>
        <a:p>
          <a:endParaRPr kumimoji="1" lang="ja-JP" altLang="en-US"/>
        </a:p>
      </dgm:t>
    </dgm:pt>
    <dgm:pt modelId="{5D987B00-1F9C-4E3A-910E-A6607FB07202}" type="pres">
      <dgm:prSet presAssocID="{02CEEB3B-76B3-4324-B629-CCDCE4AF7C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A97CF0D-D86F-4EAA-A2FB-6FFBAC0D1143}" type="pres">
      <dgm:prSet presAssocID="{02CEEB3B-76B3-4324-B629-CCDCE4AF7C8E}" presName="tile2" presStyleLbl="node1" presStyleIdx="1" presStyleCnt="4" custLinFactNeighborX="1559" custLinFactNeighborY="-821"/>
      <dgm:spPr/>
      <dgm:t>
        <a:bodyPr/>
        <a:lstStyle/>
        <a:p>
          <a:endParaRPr kumimoji="1" lang="ja-JP" altLang="en-US"/>
        </a:p>
      </dgm:t>
    </dgm:pt>
    <dgm:pt modelId="{D19A0779-A9EF-4281-8CDB-BAE69B32ABC9}" type="pres">
      <dgm:prSet presAssocID="{02CEEB3B-76B3-4324-B629-CCDCE4AF7C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9ADD79-8E3A-4215-BDE1-19E715C0D4A3}" type="pres">
      <dgm:prSet presAssocID="{02CEEB3B-76B3-4324-B629-CCDCE4AF7C8E}" presName="tile3" presStyleLbl="node1" presStyleIdx="2" presStyleCnt="4" custScaleX="99575"/>
      <dgm:spPr/>
      <dgm:t>
        <a:bodyPr/>
        <a:lstStyle/>
        <a:p>
          <a:endParaRPr kumimoji="1" lang="ja-JP" altLang="en-US"/>
        </a:p>
      </dgm:t>
    </dgm:pt>
    <dgm:pt modelId="{CFC25E61-5BE7-4F5E-8549-8A0F36914973}" type="pres">
      <dgm:prSet presAssocID="{02CEEB3B-76B3-4324-B629-CCDCE4AF7C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DC11C80-E408-47EE-B349-ABF7A0FC57EA}" type="pres">
      <dgm:prSet presAssocID="{02CEEB3B-76B3-4324-B629-CCDCE4AF7C8E}" presName="tile4" presStyleLbl="node1" presStyleIdx="3" presStyleCnt="4"/>
      <dgm:spPr/>
      <dgm:t>
        <a:bodyPr/>
        <a:lstStyle/>
        <a:p>
          <a:endParaRPr kumimoji="1" lang="ja-JP" altLang="en-US"/>
        </a:p>
      </dgm:t>
    </dgm:pt>
    <dgm:pt modelId="{ABDB62FB-8791-4B25-951B-31139F743312}" type="pres">
      <dgm:prSet presAssocID="{02CEEB3B-76B3-4324-B629-CCDCE4AF7C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9FEB5C2-1D9C-43D1-A6C1-73B22A9B7A83}" type="pres">
      <dgm:prSet presAssocID="{02CEEB3B-76B3-4324-B629-CCDCE4AF7C8E}" presName="centerTile" presStyleLbl="fgShp" presStyleIdx="0" presStyleCnt="1" custScaleX="39684" custScaleY="36547">
        <dgm:presLayoutVars>
          <dgm:chMax val="0"/>
          <dgm:chPref val="0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DD5FC2E-65F6-4F17-8AC0-273EB319E82C}" srcId="{61C8589A-08BF-45CC-8B4C-0E66A27CC300}" destId="{EB5BE618-06EA-408C-A46F-D4D3CD862217}" srcOrd="1" destOrd="0" parTransId="{E2278B7B-12B5-4E87-B999-1EEA9B4E93AB}" sibTransId="{A5AE4ECC-B61A-49DC-AA32-D17C5B9C5E7F}"/>
    <dgm:cxn modelId="{FCA46FFC-8C22-4273-AB87-B445AEFA9CDB}" type="presOf" srcId="{EB5BE618-06EA-408C-A46F-D4D3CD862217}" destId="{D19A0779-A9EF-4281-8CDB-BAE69B32ABC9}" srcOrd="1" destOrd="0" presId="urn:microsoft.com/office/officeart/2005/8/layout/matrix1"/>
    <dgm:cxn modelId="{7D66B0AD-BD16-4620-AAB3-DD5288F19961}" type="presOf" srcId="{02CEEB3B-76B3-4324-B629-CCDCE4AF7C8E}" destId="{49525D3F-702C-4D67-B6D1-FB34F8520EAE}" srcOrd="0" destOrd="0" presId="urn:microsoft.com/office/officeart/2005/8/layout/matrix1"/>
    <dgm:cxn modelId="{45D406C3-9EA7-4CDB-98DB-E120D47B90AA}" type="presOf" srcId="{EB5BE618-06EA-408C-A46F-D4D3CD862217}" destId="{3A97CF0D-D86F-4EAA-A2FB-6FFBAC0D1143}" srcOrd="0" destOrd="0" presId="urn:microsoft.com/office/officeart/2005/8/layout/matrix1"/>
    <dgm:cxn modelId="{CE8C23AF-4C02-48CF-B4FB-A58B695536D6}" srcId="{61C8589A-08BF-45CC-8B4C-0E66A27CC300}" destId="{70C976F6-4253-4B96-85DC-6B5AF0155849}" srcOrd="0" destOrd="0" parTransId="{CED04290-173D-4A84-BA6A-DBE49693A157}" sibTransId="{7802A9C8-7437-4BA8-A2AE-9E8B571D7FD4}"/>
    <dgm:cxn modelId="{37D9958A-BDA4-4189-82E2-AFCC198E4FAE}" type="presOf" srcId="{70C976F6-4253-4B96-85DC-6B5AF0155849}" destId="{5D987B00-1F9C-4E3A-910E-A6607FB07202}" srcOrd="1" destOrd="0" presId="urn:microsoft.com/office/officeart/2005/8/layout/matrix1"/>
    <dgm:cxn modelId="{3A719F7E-1DF4-4335-8952-FD21A89CB942}" srcId="{61C8589A-08BF-45CC-8B4C-0E66A27CC300}" destId="{03E549CB-868C-4842-97A3-87A18AEECEE6}" srcOrd="4" destOrd="0" parTransId="{B83034F2-6CBB-4794-B0BE-2CB24C2B24CC}" sibTransId="{2B681143-9E01-489D-BE10-54BE48F636CE}"/>
    <dgm:cxn modelId="{F8C7080E-D39A-417D-B47D-466369D76485}" srcId="{85D21366-5E9F-4C07-ABC2-7561C04799FA}" destId="{D7B1081F-6C50-4EA9-B17D-062516AADE6A}" srcOrd="1" destOrd="0" parTransId="{22103D13-0E8E-4B9B-9FE9-E2ED109D9CD1}" sibTransId="{34CE95D6-3973-4277-A3FB-75CC5603ED73}"/>
    <dgm:cxn modelId="{6AD9B915-189E-4012-9055-DA0E4E877D96}" srcId="{02CEEB3B-76B3-4324-B629-CCDCE4AF7C8E}" destId="{85D21366-5E9F-4C07-ABC2-7561C04799FA}" srcOrd="1" destOrd="0" parTransId="{A575E305-DC42-48B9-B66F-0BD562FC2803}" sibTransId="{68A10F84-389D-4F8F-AC5F-DF78DC6688DB}"/>
    <dgm:cxn modelId="{DFE2643F-AB8C-4305-940D-85FF39C75EE8}" srcId="{02CEEB3B-76B3-4324-B629-CCDCE4AF7C8E}" destId="{61C8589A-08BF-45CC-8B4C-0E66A27CC300}" srcOrd="0" destOrd="0" parTransId="{46078566-EC0A-4FFA-8749-C6F775F4747A}" sibTransId="{08DD44D5-3099-4A35-A1E5-741AFE90BF1A}"/>
    <dgm:cxn modelId="{9CA571E4-B988-4A46-96A6-0C4DDF3D1993}" type="presOf" srcId="{CB09ECB3-8671-4C02-AFCA-D94580CC972E}" destId="{0DC11C80-E408-47EE-B349-ABF7A0FC57EA}" srcOrd="0" destOrd="0" presId="urn:microsoft.com/office/officeart/2005/8/layout/matrix1"/>
    <dgm:cxn modelId="{B2A584BA-579D-4859-B335-5A56E1C83FA2}" srcId="{85D21366-5E9F-4C07-ABC2-7561C04799FA}" destId="{D7E9C1AF-863E-43E0-9E9F-4307C7B8FF17}" srcOrd="0" destOrd="0" parTransId="{47359B8A-FECE-4CD2-A437-130757AE5B12}" sibTransId="{B247339C-2DDD-4558-A0F0-75167A319C61}"/>
    <dgm:cxn modelId="{8E4A50F6-5B7D-4C5D-B00A-41FA872AD0EC}" srcId="{61C8589A-08BF-45CC-8B4C-0E66A27CC300}" destId="{CB09ECB3-8671-4C02-AFCA-D94580CC972E}" srcOrd="3" destOrd="0" parTransId="{E4D32CC0-61D9-4814-B03B-7E8708F19372}" sibTransId="{2185A9A4-97DD-42A3-BEBF-726385804405}"/>
    <dgm:cxn modelId="{5A96AF95-02CF-44AC-9228-9DB070B949B0}" type="presOf" srcId="{5952B321-A62F-4025-B2E6-570382EF701A}" destId="{CFC25E61-5BE7-4F5E-8549-8A0F36914973}" srcOrd="1" destOrd="0" presId="urn:microsoft.com/office/officeart/2005/8/layout/matrix1"/>
    <dgm:cxn modelId="{E19FCE09-4939-49C0-8C40-E1DEF8545C15}" type="presOf" srcId="{CB09ECB3-8671-4C02-AFCA-D94580CC972E}" destId="{ABDB62FB-8791-4B25-951B-31139F743312}" srcOrd="1" destOrd="0" presId="urn:microsoft.com/office/officeart/2005/8/layout/matrix1"/>
    <dgm:cxn modelId="{07A7AB0E-8D04-4B3F-BB5B-9E4E4ABAA18F}" type="presOf" srcId="{61C8589A-08BF-45CC-8B4C-0E66A27CC300}" destId="{F9FEB5C2-1D9C-43D1-A6C1-73B22A9B7A83}" srcOrd="0" destOrd="0" presId="urn:microsoft.com/office/officeart/2005/8/layout/matrix1"/>
    <dgm:cxn modelId="{DE6D129D-3431-432E-B69D-3BEA6281E6A5}" type="presOf" srcId="{5952B321-A62F-4025-B2E6-570382EF701A}" destId="{889ADD79-8E3A-4215-BDE1-19E715C0D4A3}" srcOrd="0" destOrd="0" presId="urn:microsoft.com/office/officeart/2005/8/layout/matrix1"/>
    <dgm:cxn modelId="{FB4F89BD-0591-4499-893D-4B5A126E96FD}" srcId="{61C8589A-08BF-45CC-8B4C-0E66A27CC300}" destId="{5952B321-A62F-4025-B2E6-570382EF701A}" srcOrd="2" destOrd="0" parTransId="{5BFBB497-4C06-4AF1-A242-4DE07A4A3CC7}" sibTransId="{E793FB46-306F-415C-9C3E-01A7ADE87E0E}"/>
    <dgm:cxn modelId="{E6823582-A2CD-4C01-A0B4-A531061D3386}" type="presOf" srcId="{70C976F6-4253-4B96-85DC-6B5AF0155849}" destId="{34FD306C-5DC8-4DDB-B219-6D30F370B254}" srcOrd="0" destOrd="0" presId="urn:microsoft.com/office/officeart/2005/8/layout/matrix1"/>
    <dgm:cxn modelId="{F0E99EB5-0F04-4D36-9957-0FD7398A1FE5}" type="presParOf" srcId="{49525D3F-702C-4D67-B6D1-FB34F8520EAE}" destId="{49128600-081C-42B9-B1E7-420A88646EDA}" srcOrd="0" destOrd="0" presId="urn:microsoft.com/office/officeart/2005/8/layout/matrix1"/>
    <dgm:cxn modelId="{7453C3FE-CD37-4936-BE11-CD1EC3672E32}" type="presParOf" srcId="{49128600-081C-42B9-B1E7-420A88646EDA}" destId="{34FD306C-5DC8-4DDB-B219-6D30F370B254}" srcOrd="0" destOrd="0" presId="urn:microsoft.com/office/officeart/2005/8/layout/matrix1"/>
    <dgm:cxn modelId="{15EC1145-ED04-42A0-87F3-D29BF0C9FE39}" type="presParOf" srcId="{49128600-081C-42B9-B1E7-420A88646EDA}" destId="{5D987B00-1F9C-4E3A-910E-A6607FB07202}" srcOrd="1" destOrd="0" presId="urn:microsoft.com/office/officeart/2005/8/layout/matrix1"/>
    <dgm:cxn modelId="{4FD0DBA3-7FAB-4D98-809A-D052E8587D9E}" type="presParOf" srcId="{49128600-081C-42B9-B1E7-420A88646EDA}" destId="{3A97CF0D-D86F-4EAA-A2FB-6FFBAC0D1143}" srcOrd="2" destOrd="0" presId="urn:microsoft.com/office/officeart/2005/8/layout/matrix1"/>
    <dgm:cxn modelId="{03F316F6-D9A0-4E18-AB72-DDC05A71DFC6}" type="presParOf" srcId="{49128600-081C-42B9-B1E7-420A88646EDA}" destId="{D19A0779-A9EF-4281-8CDB-BAE69B32ABC9}" srcOrd="3" destOrd="0" presId="urn:microsoft.com/office/officeart/2005/8/layout/matrix1"/>
    <dgm:cxn modelId="{B465A5B0-EB6A-4EB8-8B2D-DE53DEE59002}" type="presParOf" srcId="{49128600-081C-42B9-B1E7-420A88646EDA}" destId="{889ADD79-8E3A-4215-BDE1-19E715C0D4A3}" srcOrd="4" destOrd="0" presId="urn:microsoft.com/office/officeart/2005/8/layout/matrix1"/>
    <dgm:cxn modelId="{E1B83F65-40EE-4353-938D-999D82174CE3}" type="presParOf" srcId="{49128600-081C-42B9-B1E7-420A88646EDA}" destId="{CFC25E61-5BE7-4F5E-8549-8A0F36914973}" srcOrd="5" destOrd="0" presId="urn:microsoft.com/office/officeart/2005/8/layout/matrix1"/>
    <dgm:cxn modelId="{B1769EB4-4F29-47AC-92CB-224859A174B2}" type="presParOf" srcId="{49128600-081C-42B9-B1E7-420A88646EDA}" destId="{0DC11C80-E408-47EE-B349-ABF7A0FC57EA}" srcOrd="6" destOrd="0" presId="urn:microsoft.com/office/officeart/2005/8/layout/matrix1"/>
    <dgm:cxn modelId="{10E4C3D7-BB9D-4E61-9EBA-7039E02AF1AF}" type="presParOf" srcId="{49128600-081C-42B9-B1E7-420A88646EDA}" destId="{ABDB62FB-8791-4B25-951B-31139F743312}" srcOrd="7" destOrd="0" presId="urn:microsoft.com/office/officeart/2005/8/layout/matrix1"/>
    <dgm:cxn modelId="{5E2FED48-C3C2-4F72-98B1-408FA23A05BF}" type="presParOf" srcId="{49525D3F-702C-4D67-B6D1-FB34F8520EAE}" destId="{F9FEB5C2-1D9C-43D1-A6C1-73B22A9B7A8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D306C-5DC8-4DDB-B219-6D30F370B254}">
      <dsp:nvSpPr>
        <dsp:cNvPr id="0" name=""/>
        <dsp:cNvSpPr/>
      </dsp:nvSpPr>
      <dsp:spPr>
        <a:xfrm rot="16200000">
          <a:off x="885479" y="-885479"/>
          <a:ext cx="2667856" cy="4438815"/>
        </a:xfrm>
        <a:prstGeom prst="round1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SATOYAMA</a:t>
          </a:r>
          <a:r>
            <a:rPr lang="ja-JP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保全</a:t>
          </a:r>
          <a:r>
            <a:rPr lang="ja-JP" altLang="en-US" sz="1600" b="1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メ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カニズム（</a:t>
          </a:r>
          <a:r>
            <a:rPr lang="en-US" altLang="ja-JP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SDM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）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b="0" i="1" kern="1200" noProof="0" dirty="0">
              <a:latin typeface="+mj-ea"/>
              <a:ea typeface="+mj-ea"/>
            </a:rPr>
            <a:t>2013</a:t>
          </a:r>
          <a:r>
            <a:rPr lang="ja-JP" altLang="en-US" sz="1200" b="0" i="1" kern="1200" noProof="0" dirty="0">
              <a:latin typeface="+mj-ea"/>
              <a:ea typeface="+mj-ea"/>
            </a:rPr>
            <a:t>年以降</a:t>
          </a:r>
          <a:r>
            <a:rPr lang="en-US" altLang="ja-JP" sz="1200" b="0" i="1" kern="1200" noProof="0" dirty="0">
              <a:latin typeface="+mj-ea"/>
              <a:ea typeface="+mj-ea"/>
            </a:rPr>
            <a:t>30</a:t>
          </a:r>
          <a:r>
            <a:rPr lang="ja-JP" altLang="en-US" sz="1200" b="0" i="1" kern="1200" noProof="0" dirty="0">
              <a:latin typeface="+mj-ea"/>
              <a:ea typeface="+mj-ea"/>
            </a:rPr>
            <a:t>の小規模ファンドプロジェクト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b="0" i="1" kern="1200" noProof="0" dirty="0">
              <a:latin typeface="+mj-ea"/>
              <a:ea typeface="+mj-ea"/>
            </a:rPr>
            <a:t>- </a:t>
          </a:r>
          <a:r>
            <a:rPr lang="ja-JP" altLang="en-US" sz="1200" b="0" i="1" kern="1200" noProof="0" dirty="0" smtClean="0">
              <a:latin typeface="+mj-ea"/>
              <a:ea typeface="+mj-ea"/>
            </a:rPr>
            <a:t>環境省</a:t>
          </a:r>
          <a:r>
            <a:rPr lang="en-US" altLang="ja-JP" sz="1200" b="0" i="1" kern="1200" noProof="0" dirty="0" smtClean="0">
              <a:latin typeface="+mj-ea"/>
              <a:ea typeface="+mj-ea"/>
            </a:rPr>
            <a:t> </a:t>
          </a:r>
          <a:r>
            <a:rPr lang="en-US" altLang="ja-JP" sz="1200" b="0" i="1" kern="1200" noProof="0" dirty="0">
              <a:latin typeface="+mj-ea"/>
              <a:ea typeface="+mj-ea"/>
            </a:rPr>
            <a:t>&amp; IGES</a:t>
          </a:r>
          <a:r>
            <a:rPr lang="ja-JP" altLang="en-US" sz="1200" b="0" i="1" kern="1200" noProof="0" dirty="0">
              <a:latin typeface="+mj-ea"/>
              <a:ea typeface="+mj-ea"/>
            </a:rPr>
            <a:t>との共同実施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+mj-ea"/>
            <a:ea typeface="+mj-ea"/>
          </a:endParaRPr>
        </a:p>
      </dsp:txBody>
      <dsp:txXfrm rot="5400000">
        <a:off x="0" y="0"/>
        <a:ext cx="4438815" cy="2000892"/>
      </dsp:txXfrm>
    </dsp:sp>
    <dsp:sp modelId="{3A97CF0D-D86F-4EAA-A2FB-6FFBAC0D1143}">
      <dsp:nvSpPr>
        <dsp:cNvPr id="0" name=""/>
        <dsp:cNvSpPr/>
      </dsp:nvSpPr>
      <dsp:spPr>
        <a:xfrm>
          <a:off x="4438815" y="0"/>
          <a:ext cx="4438815" cy="26678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GEF-SATOYAMA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プロジェクト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b="0" i="1" kern="1200" noProof="0" dirty="0">
              <a:latin typeface="+mj-ea"/>
              <a:ea typeface="+mj-ea"/>
            </a:rPr>
            <a:t>10</a:t>
          </a:r>
          <a:r>
            <a:rPr lang="ja-JP" altLang="en-US" sz="1200" b="0" i="1" kern="1200" noProof="0" dirty="0">
              <a:latin typeface="+mj-ea"/>
              <a:ea typeface="+mj-ea"/>
            </a:rPr>
            <a:t>カ</a:t>
          </a:r>
          <a:r>
            <a:rPr lang="ja-JP" altLang="en-US" sz="1200" b="0" i="1" kern="1200" noProof="0" dirty="0" smtClean="0">
              <a:latin typeface="+mj-ea"/>
              <a:ea typeface="+mj-ea"/>
            </a:rPr>
            <a:t>所の地域への助</a:t>
          </a:r>
          <a:r>
            <a:rPr lang="ja-JP" altLang="en-US" sz="1200" b="0" i="1" kern="1200" noProof="0" dirty="0">
              <a:latin typeface="+mj-ea"/>
              <a:ea typeface="+mj-ea"/>
            </a:rPr>
            <a:t>成金プロジェクト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b="0" i="1" kern="1200" noProof="0" dirty="0">
              <a:latin typeface="+mj-ea"/>
              <a:ea typeface="+mj-ea"/>
            </a:rPr>
            <a:t>- </a:t>
          </a:r>
          <a:r>
            <a:rPr lang="ja-JP" altLang="en-US" sz="1200" b="0" i="1" kern="1200" noProof="0" dirty="0" smtClean="0">
              <a:latin typeface="+mj-ea"/>
              <a:ea typeface="+mj-ea"/>
            </a:rPr>
            <a:t>地球環境ファシリティ（</a:t>
          </a:r>
          <a:r>
            <a:rPr lang="en-US" altLang="ja-JP" sz="1200" b="0" i="1" kern="1200" noProof="0" dirty="0" smtClean="0">
              <a:latin typeface="+mj-ea"/>
              <a:ea typeface="+mj-ea"/>
            </a:rPr>
            <a:t>GEF</a:t>
          </a:r>
          <a:r>
            <a:rPr lang="ja-JP" altLang="en-US" sz="1200" b="0" i="1" kern="1200" noProof="0" dirty="0" smtClean="0">
              <a:latin typeface="+mj-ea"/>
              <a:ea typeface="+mj-ea"/>
            </a:rPr>
            <a:t>）、</a:t>
          </a:r>
          <a:r>
            <a:rPr lang="en-US" altLang="ja-JP" sz="1200" b="0" i="1" kern="1200" noProof="0" dirty="0">
              <a:latin typeface="+mj-ea"/>
              <a:ea typeface="+mj-ea"/>
            </a:rPr>
            <a:t>IGES</a:t>
          </a:r>
          <a:r>
            <a:rPr lang="ja-JP" altLang="en-US" sz="1200" b="0" i="1" kern="1200" noProof="0" dirty="0">
              <a:latin typeface="+mj-ea"/>
              <a:ea typeface="+mj-ea"/>
            </a:rPr>
            <a:t>、コンサベーション・インタ</a:t>
          </a:r>
          <a:r>
            <a:rPr lang="ja-JP" altLang="en-US" sz="1200" b="0" i="1" kern="1200" noProof="0" dirty="0" smtClean="0">
              <a:latin typeface="+mj-ea"/>
              <a:ea typeface="+mj-ea"/>
            </a:rPr>
            <a:t>ー</a:t>
          </a:r>
          <a:endParaRPr lang="en-US" altLang="ja-JP" sz="1200" b="0" i="1" kern="1200" noProof="0" dirty="0" smtClean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200" b="0" i="1" kern="1200" noProof="0" dirty="0" smtClean="0">
              <a:latin typeface="+mj-ea"/>
              <a:ea typeface="+mj-ea"/>
            </a:rPr>
            <a:t>ナ</a:t>
          </a:r>
          <a:r>
            <a:rPr lang="ja-JP" altLang="en-US" sz="1200" b="0" i="1" kern="1200" noProof="0" dirty="0">
              <a:latin typeface="+mj-ea"/>
              <a:ea typeface="+mj-ea"/>
            </a:rPr>
            <a:t>ショナル・ジャパンとの共同実施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+mj-ea"/>
            <a:ea typeface="+mj-ea"/>
          </a:endParaRPr>
        </a:p>
      </dsp:txBody>
      <dsp:txXfrm>
        <a:off x="4438815" y="0"/>
        <a:ext cx="4438815" cy="2000892"/>
      </dsp:txXfrm>
    </dsp:sp>
    <dsp:sp modelId="{889ADD79-8E3A-4215-BDE1-19E715C0D4A3}">
      <dsp:nvSpPr>
        <dsp:cNvPr id="0" name=""/>
        <dsp:cNvSpPr/>
      </dsp:nvSpPr>
      <dsp:spPr>
        <a:xfrm rot="10800000">
          <a:off x="9432" y="2667856"/>
          <a:ext cx="4419950" cy="2667856"/>
        </a:xfrm>
        <a:prstGeom prst="round1Rect">
          <a:avLst/>
        </a:prstGeom>
        <a:solidFill>
          <a:srgbClr val="63A11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SEPLS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レジリエンス指標ツールキット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i="1" kern="1200" dirty="0">
              <a:latin typeface="+mj-ea"/>
              <a:ea typeface="+mj-ea"/>
            </a:rPr>
            <a:t>約40カ国で使用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i="1" kern="1200" dirty="0">
              <a:latin typeface="+mj-ea"/>
              <a:ea typeface="+mj-ea"/>
            </a:rPr>
            <a:t>- UNDP、IGES、</a:t>
          </a:r>
          <a:r>
            <a:rPr lang="ja-JP" altLang="en-US" sz="1200" b="0" i="1" kern="1200" noProof="0" dirty="0">
              <a:latin typeface="+mj-ea"/>
              <a:ea typeface="+mj-ea"/>
            </a:rPr>
            <a:t>バイ</a:t>
          </a:r>
          <a:r>
            <a:rPr lang="ja-JP" altLang="en-US" sz="1200" b="0" i="1" kern="1200" noProof="0" dirty="0" smtClean="0">
              <a:latin typeface="+mj-ea"/>
              <a:ea typeface="+mj-ea"/>
            </a:rPr>
            <a:t>オバ</a:t>
          </a:r>
          <a:r>
            <a:rPr lang="ja-JP" altLang="en-US" sz="1200" b="0" i="1" kern="1200" noProof="0" dirty="0">
              <a:latin typeface="+mj-ea"/>
              <a:ea typeface="+mj-ea"/>
            </a:rPr>
            <a:t>ーシティ・インターナショナルと</a:t>
          </a:r>
          <a:r>
            <a:rPr lang="ja-JP" altLang="en-US" sz="1200" b="0" i="1" kern="1200" noProof="0" dirty="0" smtClean="0">
              <a:latin typeface="+mj-ea"/>
              <a:ea typeface="+mj-ea"/>
            </a:rPr>
            <a:t>の</a:t>
          </a:r>
          <a:endParaRPr lang="en-US" altLang="ja-JP" sz="1200" b="0" i="1" kern="1200" noProof="0" dirty="0" smtClean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200" b="0" i="1" kern="1200" noProof="0" dirty="0" smtClean="0">
              <a:latin typeface="+mj-ea"/>
              <a:ea typeface="+mj-ea"/>
            </a:rPr>
            <a:t>共</a:t>
          </a:r>
          <a:r>
            <a:rPr lang="ja-JP" altLang="en-US" sz="1200" b="0" i="1" kern="1200" noProof="0" dirty="0">
              <a:latin typeface="+mj-ea"/>
              <a:ea typeface="+mj-ea"/>
            </a:rPr>
            <a:t>同実施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latin typeface="+mj-ea"/>
            <a:ea typeface="+mj-ea"/>
          </a:endParaRPr>
        </a:p>
      </dsp:txBody>
      <dsp:txXfrm rot="10800000">
        <a:off x="9432" y="3334819"/>
        <a:ext cx="4419950" cy="2000892"/>
      </dsp:txXfrm>
    </dsp:sp>
    <dsp:sp modelId="{0DC11C80-E408-47EE-B349-ABF7A0FC57EA}">
      <dsp:nvSpPr>
        <dsp:cNvPr id="0" name=""/>
        <dsp:cNvSpPr/>
      </dsp:nvSpPr>
      <dsp:spPr>
        <a:xfrm rot="5400000">
          <a:off x="5324295" y="1782376"/>
          <a:ext cx="2667856" cy="4438815"/>
        </a:xfrm>
        <a:prstGeom prst="round1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SATOYAMA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イニシアティ</a:t>
          </a:r>
          <a:r>
            <a:rPr lang="ja-JP" altLang="en-US" sz="1600" b="1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ブ主題レ</a:t>
          </a:r>
          <a:r>
            <a:rPr lang="ja-JP" altLang="en-US" sz="16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rPr>
            <a:t>ビュー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i="1" kern="1200" noProof="0" dirty="0">
              <a:latin typeface="+mj-ea"/>
              <a:ea typeface="+mj-ea"/>
            </a:rPr>
            <a:t>29</a:t>
          </a:r>
          <a:r>
            <a:rPr lang="ja-JP" altLang="en-US" sz="1200" i="1" kern="1200" noProof="0" dirty="0">
              <a:latin typeface="+mj-ea"/>
              <a:ea typeface="+mj-ea"/>
            </a:rPr>
            <a:t>の事例に関する文書、</a:t>
          </a:r>
          <a:r>
            <a:rPr lang="en-US" altLang="ja-JP" sz="1200" i="1" kern="1200" noProof="0" dirty="0">
              <a:latin typeface="+mj-ea"/>
              <a:ea typeface="+mj-ea"/>
            </a:rPr>
            <a:t>2015</a:t>
          </a:r>
          <a:r>
            <a:rPr lang="ja-JP" altLang="en-US" sz="1200" i="1" kern="1200" noProof="0" dirty="0">
              <a:latin typeface="+mj-ea"/>
              <a:ea typeface="+mj-ea"/>
            </a:rPr>
            <a:t>年以降</a:t>
          </a:r>
          <a:r>
            <a:rPr lang="en-US" altLang="ja-JP" sz="1200" i="1" kern="1200" noProof="0" dirty="0">
              <a:latin typeface="+mj-ea"/>
              <a:ea typeface="+mj-ea"/>
            </a:rPr>
            <a:t>3</a:t>
          </a:r>
          <a:r>
            <a:rPr lang="ja-JP" altLang="en-US" sz="1200" i="1" kern="1200" noProof="0" dirty="0">
              <a:latin typeface="+mj-ea"/>
              <a:ea typeface="+mj-ea"/>
            </a:rPr>
            <a:t>巻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ja-JP" sz="1200" i="1" kern="1200" noProof="0" dirty="0">
              <a:latin typeface="+mj-ea"/>
              <a:ea typeface="+mj-ea"/>
            </a:rPr>
            <a:t>- IGES</a:t>
          </a:r>
          <a:r>
            <a:rPr lang="ja-JP" altLang="en-US" sz="1200" i="1" kern="1200" noProof="0" dirty="0">
              <a:latin typeface="+mj-ea"/>
              <a:ea typeface="+mj-ea"/>
            </a:rPr>
            <a:t>との共同実施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i="1" kern="1200" dirty="0">
            <a:latin typeface="+mj-ea"/>
            <a:ea typeface="+mj-ea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i="1" kern="1200" dirty="0">
            <a:latin typeface="+mj-ea"/>
            <a:ea typeface="+mj-ea"/>
          </a:endParaRPr>
        </a:p>
      </dsp:txBody>
      <dsp:txXfrm rot="-5400000">
        <a:off x="4438816" y="3334819"/>
        <a:ext cx="4438815" cy="2000892"/>
      </dsp:txXfrm>
    </dsp:sp>
    <dsp:sp modelId="{F9FEB5C2-1D9C-43D1-A6C1-73B22A9B7A83}">
      <dsp:nvSpPr>
        <dsp:cNvPr id="0" name=""/>
        <dsp:cNvSpPr/>
      </dsp:nvSpPr>
      <dsp:spPr>
        <a:xfrm>
          <a:off x="3910365" y="2424100"/>
          <a:ext cx="1056899" cy="4875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+mj-ea"/>
              <a:ea typeface="+mj-ea"/>
            </a:rPr>
            <a:t>IPSI</a:t>
          </a:r>
        </a:p>
      </dsp:txBody>
      <dsp:txXfrm>
        <a:off x="3934163" y="2447898"/>
        <a:ext cx="1009303" cy="439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65E6503-FD54-4ACA-848E-E8F6682517D0}" type="datetimeFigureOut">
              <a:rPr lang="en-GB" smtClean="0"/>
              <a:t>30/09/2018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DFC6037-A96D-4711-9B2E-1D000DC09AE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0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32952D2-5122-4C89-9F99-1A0A30027CAF}" type="datetimeFigureOut">
              <a:rPr lang="en-US" smtClean="0"/>
              <a:t>9/30/2018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E0E4AA7-BA1E-4961-9EFD-8B236CEDD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0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○</a:t>
            </a:r>
            <a:r>
              <a:rPr lang="en-US" altLang="ja-JP" dirty="0"/>
              <a:t>MDG</a:t>
            </a:r>
            <a:r>
              <a:rPr lang="ja-JP" altLang="en-US" dirty="0"/>
              <a:t>ｓと</a:t>
            </a:r>
            <a:r>
              <a:rPr lang="en-US" altLang="ja-JP" dirty="0"/>
              <a:t>SDG</a:t>
            </a:r>
            <a:r>
              <a:rPr lang="ja-JP" altLang="en-US" dirty="0"/>
              <a:t>ｓ　の比較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・具体的には、シンプルで明快だった</a:t>
            </a:r>
            <a:r>
              <a:rPr lang="en-US" altLang="ja-JP" dirty="0"/>
              <a:t>MDG</a:t>
            </a:r>
            <a:r>
              <a:rPr lang="ja-JP" altLang="en-US" dirty="0"/>
              <a:t>ｓのゴールとターゲットを環境、経済、社会の諸課題を包括的に、</a:t>
            </a:r>
            <a:endParaRPr lang="en-US" altLang="ja-JP" dirty="0"/>
          </a:p>
          <a:p>
            <a:r>
              <a:rPr lang="ja-JP" altLang="en-US" dirty="0"/>
              <a:t>また、途上国の目標であったものを全ての国の目標に、そして、国連の専門家主導であったものを国連全加盟国</a:t>
            </a:r>
            <a:endParaRPr lang="en-US" altLang="ja-JP" dirty="0"/>
          </a:p>
          <a:p>
            <a:r>
              <a:rPr lang="ja-JP" altLang="en-US" dirty="0"/>
              <a:t>で交渉するといった内容に変革を遂げている。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・生物多様性に関係するゴールとターゲットも、</a:t>
            </a:r>
            <a:r>
              <a:rPr lang="en-US" altLang="ja-JP" dirty="0"/>
              <a:t>1</a:t>
            </a:r>
            <a:r>
              <a:rPr lang="ja-JP" altLang="en-US" dirty="0"/>
              <a:t>ゴール</a:t>
            </a:r>
            <a:r>
              <a:rPr lang="en-US" altLang="ja-JP" dirty="0"/>
              <a:t>1</a:t>
            </a:r>
            <a:r>
              <a:rPr lang="ja-JP" altLang="en-US" dirty="0"/>
              <a:t>ターゲットから、直接的に関係するもののみでも</a:t>
            </a:r>
            <a:endParaRPr lang="en-US" altLang="ja-JP" dirty="0"/>
          </a:p>
          <a:p>
            <a:r>
              <a:rPr lang="en-US" altLang="ja-JP" dirty="0"/>
              <a:t>7</a:t>
            </a:r>
            <a:r>
              <a:rPr lang="ja-JP" altLang="en-US" dirty="0"/>
              <a:t>ゴール</a:t>
            </a:r>
            <a:r>
              <a:rPr lang="en-US" altLang="ja-JP" dirty="0"/>
              <a:t>29</a:t>
            </a:r>
            <a:r>
              <a:rPr lang="ja-JP" altLang="en-US" dirty="0"/>
              <a:t>ターゲットと大幅に増加した。</a:t>
            </a:r>
          </a:p>
        </p:txBody>
      </p:sp>
      <p:sp>
        <p:nvSpPr>
          <p:cNvPr id="358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7713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0938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131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32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047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767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487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207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EF70A96D-DB00-45BC-BFDB-E25C095A353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7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9A778-359C-4332-85A8-7E4DA6216CA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E4AA7-BA1E-4961-9EFD-8B236CEDD1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3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688975" y="949325"/>
            <a:ext cx="3074988" cy="21304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40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78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34939" indent="-282546" defTabSz="90478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31772" indent="-225402" defTabSz="90478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585752" indent="-225402" defTabSz="90478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38143" indent="-225402" defTabSz="90478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495296" indent="-225402" defTabSz="90478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52450" indent="-225402" defTabSz="90478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09603" indent="-225402" defTabSz="90478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66756" indent="-225402" defTabSz="90478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48303B72-B1A4-4B11-B03C-D7CFA310D9D4}" type="slidenum">
              <a:rPr kumimoji="0" lang="en-GB" altLang="ja-JP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kumimoji="0" lang="en-GB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7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2F227-5980-4B96-B2F5-1930AA4C0C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4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7400" y="396875"/>
            <a:ext cx="3094038" cy="214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39775" indent="-282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39825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597025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4225" indent="-22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953D4DF2-5C2C-4195-AB28-A5F2F49B8574}" type="slidenum">
              <a:rPr lang="ja-JP" altLang="en-US" smtClean="0"/>
              <a:pPr>
                <a:spcBef>
                  <a:spcPct val="0"/>
                </a:spcBef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603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EACF-9324-4D9E-B79D-F58E098455E0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8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711D-470B-4C4D-BCA7-D124A8DB69B9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0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FCB8-8A32-4127-B233-B4044D204FA5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7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CACE-E112-4451-B90F-E0E87815DF35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6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D4689-FEBA-447A-A451-58A6888644B8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1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61DE-D944-4CE0-83BF-117359EE8B3B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4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866E-95C5-4A64-836D-C049555105AA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4CE6-09FB-4CF4-8306-DA20EDCB6B4F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745D-B265-4987-BBB4-CBC8A869C21A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A5E04-FEF5-4859-8C0E-3A193520E57B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4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C695-B67B-4F4C-A017-87670F4F1321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0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F754-24D0-45FC-8A94-F4FEC1B4E9C0}" type="datetime1">
              <a:rPr lang="en-US" smtClean="0"/>
              <a:t>9/30/2018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74B25-A699-4CFE-BE7A-B38BA283B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3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131884" y="1711011"/>
            <a:ext cx="9685199" cy="1470025"/>
          </a:xfrm>
        </p:spPr>
        <p:txBody>
          <a:bodyPr anchor="ctr">
            <a:normAutofit/>
          </a:bodyPr>
          <a:lstStyle/>
          <a:p>
            <a:r>
              <a:rPr lang="en-US" altLang="ja-JP" sz="3600" b="1" dirty="0">
                <a:latin typeface="+mn-lt"/>
              </a:rPr>
              <a:t>SATOYAMA</a:t>
            </a:r>
            <a:r>
              <a:rPr lang="ja-JP" altLang="en-US" sz="3600" b="1" dirty="0"/>
              <a:t>イニシアティブの生物</a:t>
            </a:r>
            <a:r>
              <a:rPr lang="ja-JP" altLang="en-US" sz="3600" b="1" dirty="0" smtClean="0"/>
              <a:t>多様性愛知</a:t>
            </a:r>
            <a:r>
              <a:rPr lang="ja-JP" altLang="en-US" sz="3600" b="1" dirty="0"/>
              <a:t>目標及び持続可能な開発目標（</a:t>
            </a:r>
            <a:r>
              <a:rPr lang="en-US" altLang="ja-JP" sz="3600" b="1" dirty="0">
                <a:latin typeface="+mn-lt"/>
              </a:rPr>
              <a:t>SDGs</a:t>
            </a:r>
            <a:r>
              <a:rPr lang="ja-JP" altLang="en-US" sz="3600" b="1" dirty="0"/>
              <a:t>）への貢献</a:t>
            </a:r>
            <a:r>
              <a:rPr lang="ja-JP" altLang="en-US" sz="3600" dirty="0"/>
              <a:t>	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311171"/>
            <a:ext cx="9906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366231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武内和彦</a:t>
            </a:r>
            <a:endParaRPr 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0" name="Picture 2" descr="G:\jobs2013\131420_H25パートナーシップ調査\10_武内先生パワポ\UNUロゴ\IR3SlogoCol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7" y="5945672"/>
            <a:ext cx="1199050" cy="67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00" y="5945673"/>
            <a:ext cx="1296542" cy="67515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12" y="643717"/>
            <a:ext cx="2134517" cy="1012235"/>
          </a:xfrm>
          <a:prstGeom prst="rect">
            <a:avLst/>
          </a:prstGeom>
        </p:spPr>
      </p:pic>
      <p:pic>
        <p:nvPicPr>
          <p:cNvPr id="13" name="図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97" y="6040182"/>
            <a:ext cx="1099019" cy="6323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885" y="3994383"/>
            <a:ext cx="99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国連大学サステイナビリティ高等研究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所（</a:t>
            </a: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UNU-IAS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）上</a:t>
            </a: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級客員教授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ＭＳ Ｐゴシック" panose="020B060007020508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ＭＳ Ｐゴシック" panose="020B0600070205080204" pitchFamily="50" charset="-128"/>
              </a:rPr>
              <a:t>公益財団法人 地球環境戦略研究機関（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ＭＳ Ｐゴシック" panose="020B0600070205080204" pitchFamily="50" charset="-128"/>
              </a:rPr>
              <a:t>IGES</a:t>
            </a: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ＭＳ Ｐゴシック" panose="020B0600070205080204" pitchFamily="50" charset="-128"/>
              </a:rPr>
              <a:t>）理事長</a:t>
            </a: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ＭＳ Ｐゴシック" panose="020B0600070205080204" pitchFamily="50" charset="-128"/>
            </a:endParaRPr>
          </a:p>
          <a:p>
            <a:pPr algn="ctr"/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東京大学サステイナビリティ学連携研究機構（</a:t>
            </a: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IR3S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）機</a:t>
            </a: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構長・特任教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授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848" y="127596"/>
            <a:ext cx="946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accent5"/>
                </a:solidFill>
                <a:latin typeface="+mj-ea"/>
                <a:ea typeface="+mj-ea"/>
              </a:rPr>
              <a:t>第７回</a:t>
            </a:r>
            <a:r>
              <a:rPr lang="en-US" altLang="ja-JP" sz="1400" dirty="0">
                <a:solidFill>
                  <a:schemeClr val="accent5"/>
                </a:solidFill>
                <a:latin typeface="+mj-ea"/>
                <a:ea typeface="+mj-ea"/>
              </a:rPr>
              <a:t>SATOYAMA</a:t>
            </a:r>
            <a:r>
              <a:rPr lang="ja-JP" altLang="en-US" sz="1400" b="1" dirty="0">
                <a:solidFill>
                  <a:schemeClr val="accent5"/>
                </a:solidFill>
                <a:latin typeface="+mj-ea"/>
                <a:ea typeface="+mj-ea"/>
              </a:rPr>
              <a:t>イニシアティブ国際パートナーシップ（</a:t>
            </a:r>
            <a:r>
              <a:rPr lang="en-US" altLang="ja-JP" sz="1400" dirty="0">
                <a:solidFill>
                  <a:schemeClr val="accent5"/>
                </a:solidFill>
                <a:latin typeface="+mj-ea"/>
                <a:ea typeface="+mj-ea"/>
              </a:rPr>
              <a:t>IPSI</a:t>
            </a:r>
            <a:r>
              <a:rPr lang="ja-JP" altLang="en-US" sz="1400" b="1" dirty="0">
                <a:solidFill>
                  <a:schemeClr val="accent5"/>
                </a:solidFill>
                <a:latin typeface="+mj-ea"/>
                <a:ea typeface="+mj-ea"/>
              </a:rPr>
              <a:t>）定例会合　公開フォーラム</a:t>
            </a:r>
            <a:endParaRPr lang="en-US" altLang="ja-JP" sz="1400" b="1" dirty="0">
              <a:solidFill>
                <a:schemeClr val="accent5"/>
              </a:solidFill>
              <a:latin typeface="+mj-ea"/>
              <a:ea typeface="+mj-ea"/>
            </a:endParaRPr>
          </a:p>
          <a:p>
            <a:r>
              <a:rPr lang="ja-JP" altLang="en-US" sz="1400" b="1" dirty="0">
                <a:latin typeface="+mj-ea"/>
                <a:ea typeface="+mj-ea"/>
              </a:rPr>
              <a:t>「</a:t>
            </a:r>
            <a:r>
              <a:rPr lang="en-US" altLang="ja-JP" sz="1400" dirty="0">
                <a:latin typeface="+mj-ea"/>
                <a:ea typeface="+mj-ea"/>
              </a:rPr>
              <a:t>SATOYAMA</a:t>
            </a:r>
            <a:r>
              <a:rPr lang="ja-JP" altLang="en-US" sz="1400" b="1" dirty="0">
                <a:latin typeface="+mj-ea"/>
                <a:ea typeface="+mj-ea"/>
              </a:rPr>
              <a:t>イニシアティブの生物多様性愛知目標及び持続可能な開発目標（</a:t>
            </a:r>
            <a:r>
              <a:rPr lang="en-US" altLang="ja-JP" sz="1400" dirty="0">
                <a:latin typeface="+mj-ea"/>
                <a:ea typeface="+mj-ea"/>
              </a:rPr>
              <a:t>SDGs</a:t>
            </a:r>
            <a:r>
              <a:rPr lang="ja-JP" altLang="en-US" sz="1400" b="1" dirty="0">
                <a:latin typeface="+mj-ea"/>
                <a:ea typeface="+mj-ea"/>
              </a:rPr>
              <a:t>）への貢献」</a:t>
            </a:r>
            <a:r>
              <a:rPr lang="en-US" sz="1400" b="1" dirty="0">
                <a:latin typeface="+mj-ea"/>
                <a:ea typeface="+mj-ea"/>
              </a:rPr>
              <a:t> </a:t>
            </a:r>
            <a:r>
              <a:rPr lang="ja-JP" altLang="en-US" sz="1400" b="1" dirty="0">
                <a:latin typeface="+mj-ea"/>
                <a:ea typeface="+mj-ea"/>
              </a:rPr>
              <a:t>金沢市、</a:t>
            </a:r>
            <a:r>
              <a:rPr lang="en-US" altLang="ja-JP" sz="1400" dirty="0">
                <a:latin typeface="+mj-ea"/>
                <a:ea typeface="+mj-ea"/>
              </a:rPr>
              <a:t>2018</a:t>
            </a:r>
            <a:r>
              <a:rPr lang="ja-JP" altLang="en-US" sz="1400" dirty="0">
                <a:latin typeface="+mj-ea"/>
                <a:ea typeface="+mj-ea"/>
              </a:rPr>
              <a:t>年</a:t>
            </a:r>
            <a:r>
              <a:rPr lang="en-US" altLang="ja-JP" sz="1400" dirty="0">
                <a:latin typeface="+mj-ea"/>
                <a:ea typeface="+mj-ea"/>
              </a:rPr>
              <a:t>9</a:t>
            </a:r>
            <a:r>
              <a:rPr lang="ja-JP" altLang="en-US" sz="1400" dirty="0">
                <a:latin typeface="+mj-ea"/>
                <a:ea typeface="+mj-ea"/>
              </a:rPr>
              <a:t>月</a:t>
            </a:r>
            <a:r>
              <a:rPr lang="en-US" altLang="ja-JP" sz="1400" dirty="0">
                <a:latin typeface="+mj-ea"/>
                <a:ea typeface="+mj-ea"/>
              </a:rPr>
              <a:t>30</a:t>
            </a:r>
            <a:r>
              <a:rPr lang="ja-JP" altLang="en-US" sz="1400" dirty="0">
                <a:latin typeface="+mj-ea"/>
                <a:ea typeface="+mj-ea"/>
              </a:rPr>
              <a:t>日</a:t>
            </a:r>
            <a:endParaRPr lang="ja-JP" altLang="en-US" sz="14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15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rec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910390"/>
              </p:ext>
            </p:extLst>
          </p:nvPr>
        </p:nvGraphicFramePr>
        <p:xfrm>
          <a:off x="223275" y="529847"/>
          <a:ext cx="9459449" cy="588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783037" y="2126512"/>
            <a:ext cx="1902057" cy="352021"/>
            <a:chOff x="3259248" y="258015"/>
            <a:chExt cx="1902057" cy="352021"/>
          </a:xfrm>
        </p:grpSpPr>
        <p:sp>
          <p:nvSpPr>
            <p:cNvPr id="6" name="Rectangle 5"/>
            <p:cNvSpPr/>
            <p:nvPr/>
          </p:nvSpPr>
          <p:spPr>
            <a:xfrm>
              <a:off x="3259248" y="316871"/>
              <a:ext cx="172015" cy="1810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3157" y="258015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直接的</a:t>
              </a:r>
              <a:endParaRPr lang="en-US" sz="16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45345" y="336757"/>
              <a:ext cx="172015" cy="18107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61086" y="271482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間接的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03630" y="16461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cs typeface="Helvetica" panose="020B0604020202020204" pitchFamily="34" charset="0"/>
              </a:rPr>
              <a:t>IPSI</a:t>
            </a:r>
            <a:r>
              <a:rPr lang="ja-JP" altLang="en-US" sz="2800" b="1" dirty="0" smtClean="0">
                <a:latin typeface="+mn-ea"/>
                <a:cs typeface="Helvetica" panose="020B0604020202020204" pitchFamily="34" charset="0"/>
              </a:rPr>
              <a:t>の</a:t>
            </a:r>
            <a:r>
              <a:rPr lang="en-US" altLang="ja-JP" sz="2800" b="1" dirty="0" smtClean="0">
                <a:cs typeface="Helvetica" panose="020B0604020202020204" pitchFamily="34" charset="0"/>
              </a:rPr>
              <a:t>SDGs</a:t>
            </a:r>
            <a:r>
              <a:rPr lang="ja-JP" altLang="en-US" sz="2800" b="1" dirty="0" smtClean="0">
                <a:latin typeface="+mn-ea"/>
                <a:cs typeface="Helvetica" panose="020B0604020202020204" pitchFamily="34" charset="0"/>
              </a:rPr>
              <a:t>へ</a:t>
            </a:r>
            <a:r>
              <a:rPr lang="ja-JP" altLang="en-US" sz="2800" b="1" dirty="0">
                <a:latin typeface="+mn-ea"/>
                <a:cs typeface="Helvetica" panose="020B0604020202020204" pitchFamily="34" charset="0"/>
              </a:rPr>
              <a:t>の貢献</a:t>
            </a:r>
            <a:endParaRPr lang="en-US" sz="2800" b="1" dirty="0">
              <a:latin typeface="+mn-ea"/>
              <a:cs typeface="Helvetica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79841" y="1443922"/>
            <a:ext cx="478604" cy="51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975212" y="1427346"/>
            <a:ext cx="478604" cy="5170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88136" y="2126512"/>
            <a:ext cx="478604" cy="449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261063" y="2902688"/>
            <a:ext cx="478604" cy="37117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555379" y="6197717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00" b="1" dirty="0"/>
              <a:t>SDG</a:t>
            </a:r>
            <a:endParaRPr lang="en-US" sz="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92293" y="569574"/>
            <a:ext cx="8622344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IPSI</a:t>
            </a:r>
            <a:r>
              <a:rPr lang="ja-JP" altLang="en-US" dirty="0"/>
              <a:t>事例の大半は</a:t>
            </a:r>
            <a:r>
              <a:rPr lang="en-US" altLang="ja-JP" dirty="0"/>
              <a:t>SDGs</a:t>
            </a:r>
            <a:r>
              <a:rPr lang="ja-JP" altLang="en-US" dirty="0"/>
              <a:t>（</a:t>
            </a:r>
            <a:r>
              <a:rPr lang="en-US" altLang="ja-JP" dirty="0"/>
              <a:t>2015</a:t>
            </a:r>
            <a:r>
              <a:rPr lang="ja-JP" altLang="en-US" dirty="0"/>
              <a:t>年）より前に開始されていたが、それらは主に、</a:t>
            </a:r>
            <a:r>
              <a:rPr lang="ja-JP" altLang="en-US" b="1" dirty="0">
                <a:solidFill>
                  <a:srgbClr val="FF0000"/>
                </a:solidFill>
              </a:rPr>
              <a:t>目標</a:t>
            </a:r>
            <a:r>
              <a:rPr lang="en-US" altLang="ja-JP" b="1" dirty="0">
                <a:solidFill>
                  <a:srgbClr val="FF0000"/>
                </a:solidFill>
              </a:rPr>
              <a:t>12</a:t>
            </a:r>
            <a:r>
              <a:rPr lang="ja-JP" altLang="en-US" dirty="0" smtClean="0"/>
              <a:t>（持続可能な消費と生産）、</a:t>
            </a:r>
            <a:r>
              <a:rPr lang="en-US" altLang="ja-JP" b="1" dirty="0">
                <a:solidFill>
                  <a:srgbClr val="FF0000"/>
                </a:solidFill>
              </a:rPr>
              <a:t>15</a:t>
            </a:r>
            <a:r>
              <a:rPr lang="ja-JP" altLang="en-US" dirty="0"/>
              <a:t>（陸の豊か</a:t>
            </a:r>
            <a:r>
              <a:rPr lang="ja-JP" altLang="en-US" dirty="0" smtClean="0"/>
              <a:t>さ）、</a:t>
            </a:r>
            <a:r>
              <a:rPr lang="en-US" altLang="ja-JP" b="1" dirty="0" smtClean="0">
                <a:solidFill>
                  <a:srgbClr val="FF0000"/>
                </a:solidFill>
              </a:rPr>
              <a:t>2</a:t>
            </a:r>
            <a:r>
              <a:rPr lang="ja-JP" altLang="en-US" dirty="0" smtClean="0"/>
              <a:t>（食料・農業）、 </a:t>
            </a:r>
            <a:r>
              <a:rPr lang="en-US" altLang="ja-JP" b="1" dirty="0">
                <a:solidFill>
                  <a:srgbClr val="FF0000"/>
                </a:solidFill>
              </a:rPr>
              <a:t>8</a:t>
            </a:r>
            <a:r>
              <a:rPr lang="ja-JP" altLang="en-US" dirty="0" smtClean="0"/>
              <a:t>（経</a:t>
            </a:r>
            <a:r>
              <a:rPr lang="ja-JP" altLang="en-US" dirty="0"/>
              <a:t>済成</a:t>
            </a:r>
            <a:r>
              <a:rPr lang="ja-JP" altLang="en-US" dirty="0" smtClean="0"/>
              <a:t>長）、</a:t>
            </a:r>
            <a:r>
              <a:rPr lang="en-US" altLang="ja-JP" b="1" dirty="0">
                <a:solidFill>
                  <a:srgbClr val="FF0000"/>
                </a:solidFill>
              </a:rPr>
              <a:t>1</a:t>
            </a:r>
            <a:r>
              <a:rPr lang="ja-JP" altLang="en-US" dirty="0"/>
              <a:t>（貧</a:t>
            </a:r>
            <a:r>
              <a:rPr lang="ja-JP" altLang="en-US" dirty="0" smtClean="0"/>
              <a:t>困）</a:t>
            </a:r>
            <a:r>
              <a:rPr lang="ja-JP" altLang="en-US" dirty="0"/>
              <a:t>に関連するものであった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rgbClr val="FF0000"/>
                </a:solidFill>
              </a:rPr>
              <a:t>明確に対処し</a:t>
            </a:r>
            <a:r>
              <a:rPr lang="ja-JP" altLang="en-US" dirty="0" smtClean="0">
                <a:solidFill>
                  <a:srgbClr val="FF0000"/>
                </a:solidFill>
              </a:rPr>
              <a:t>、</a:t>
            </a:r>
            <a:r>
              <a:rPr lang="ja-JP" altLang="en-US" dirty="0">
                <a:solidFill>
                  <a:srgbClr val="FF0000"/>
                </a:solidFill>
              </a:rPr>
              <a:t>活動</a:t>
            </a:r>
            <a:r>
              <a:rPr lang="ja-JP" altLang="en-US" dirty="0" smtClean="0">
                <a:solidFill>
                  <a:srgbClr val="FF0000"/>
                </a:solidFill>
              </a:rPr>
              <a:t>を</a:t>
            </a:r>
            <a:r>
              <a:rPr lang="en-US" altLang="ja-JP" dirty="0">
                <a:solidFill>
                  <a:srgbClr val="FF0000"/>
                </a:solidFill>
              </a:rPr>
              <a:t>SDGs</a:t>
            </a:r>
            <a:r>
              <a:rPr lang="ja-JP" altLang="en-US" dirty="0">
                <a:solidFill>
                  <a:srgbClr val="FF0000"/>
                </a:solidFill>
              </a:rPr>
              <a:t>に関連付ける</a:t>
            </a:r>
            <a:r>
              <a:rPr lang="ja-JP" altLang="en-US" dirty="0"/>
              <a:t>必要がある</a:t>
            </a:r>
            <a:endParaRPr lang="ja-JP" alt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545808" y="3763926"/>
            <a:ext cx="478604" cy="2850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636" y="78481"/>
            <a:ext cx="544485" cy="51957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478131" y="414417"/>
            <a:ext cx="1580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/>
              <a:t>IPSI </a:t>
            </a:r>
            <a:r>
              <a:rPr lang="ja-JP" altLang="en-US" sz="1000" b="1" dirty="0"/>
              <a:t>事例</a:t>
            </a:r>
            <a:endParaRPr lang="en-US" sz="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74887" y="6354371"/>
            <a:ext cx="389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貧困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8345" y="6352864"/>
            <a:ext cx="6463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２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食料・農業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16418" y="6351357"/>
            <a:ext cx="673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３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保健と福祉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99980" y="6349850"/>
            <a:ext cx="389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４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教育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18247" y="6348343"/>
            <a:ext cx="6367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５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ジェンダー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92808" y="6346836"/>
            <a:ext cx="5709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６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水と衛生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83209" y="6345329"/>
            <a:ext cx="673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７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エネルギー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64181" y="6343822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８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経済成長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05881" y="6342315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９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産業と</a:t>
            </a:r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技術革新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26448" y="6340808"/>
            <a:ext cx="4924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１０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不平等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09637" y="6339301"/>
            <a:ext cx="6094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１１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まつづくり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14502" y="6296698"/>
            <a:ext cx="6880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 dirty="0">
                <a:latin typeface="+mj-ea"/>
                <a:ea typeface="+mj-ea"/>
              </a:rPr>
              <a:t>１２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 dirty="0">
                <a:latin typeface="+mj-ea"/>
                <a:ea typeface="+mj-ea"/>
              </a:rPr>
              <a:t>持続可能な</a:t>
            </a:r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 dirty="0" smtClean="0">
                <a:latin typeface="+mj-ea"/>
                <a:ea typeface="+mj-ea"/>
              </a:rPr>
              <a:t>消費と生産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2139" y="6336287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１３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r>
              <a:rPr lang="en-US" altLang="ja-JP" sz="800" dirty="0">
                <a:latin typeface="+mj-ea"/>
                <a:ea typeface="+mj-ea"/>
              </a:rPr>
              <a:t/>
            </a:r>
            <a:br>
              <a:rPr lang="en-US" altLang="ja-JP" sz="800" dirty="0">
                <a:latin typeface="+mj-ea"/>
                <a:ea typeface="+mj-ea"/>
              </a:rPr>
            </a:br>
            <a:r>
              <a:rPr lang="ja-JP" altLang="en-US" sz="800">
                <a:latin typeface="+mj-ea"/>
                <a:ea typeface="+mj-ea"/>
              </a:rPr>
              <a:t>気候変動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57403" y="6334780"/>
            <a:ext cx="673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１４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海の豊かさ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99101" y="6333040"/>
            <a:ext cx="6735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１５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陸の豊かさ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43391" y="6290437"/>
            <a:ext cx="4683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１６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平和と</a:t>
            </a:r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公正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64677" y="6288930"/>
            <a:ext cx="9092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>
                <a:latin typeface="+mj-ea"/>
                <a:ea typeface="+mj-ea"/>
              </a:rPr>
              <a:t>１７</a:t>
            </a:r>
            <a:endParaRPr lang="en-US" altLang="ja-JP" sz="1000" dirty="0">
              <a:latin typeface="+mj-ea"/>
              <a:ea typeface="+mj-ea"/>
            </a:endParaRPr>
          </a:p>
          <a:p>
            <a:pPr algn="ctr"/>
            <a:endParaRPr lang="en-US" altLang="ja-JP" sz="800" dirty="0">
              <a:latin typeface="+mj-ea"/>
              <a:ea typeface="+mj-ea"/>
            </a:endParaRPr>
          </a:p>
          <a:p>
            <a:pPr algn="ctr"/>
            <a:r>
              <a:rPr lang="ja-JP" altLang="en-US" sz="800">
                <a:latin typeface="+mj-ea"/>
                <a:ea typeface="+mj-ea"/>
              </a:rPr>
              <a:t>パートナーシップ</a:t>
            </a:r>
            <a:endParaRPr lang="en-US" sz="800" dirty="0">
              <a:latin typeface="+mj-ea"/>
              <a:ea typeface="+mj-ea"/>
            </a:endParaRPr>
          </a:p>
        </p:txBody>
      </p:sp>
      <p:sp>
        <p:nvSpPr>
          <p:cNvPr id="5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716918" y="6502961"/>
            <a:ext cx="222885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0" y="-10313"/>
            <a:ext cx="9906000" cy="1106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800" b="1" dirty="0">
                <a:latin typeface="+mn-lt"/>
                <a:ea typeface="HGP創英角ｺﾞｼｯｸUB" panose="020B0900000000000000" pitchFamily="50" charset="-128"/>
                <a:cs typeface="Helvetica" panose="020B0604020202020204" pitchFamily="34" charset="0"/>
              </a:rPr>
              <a:t>生物多様性及び生態系サービスに関する</a:t>
            </a:r>
            <a:endParaRPr lang="en-US" altLang="ja-JP" sz="2800" b="1" dirty="0">
              <a:latin typeface="+mn-lt"/>
              <a:ea typeface="HGP創英角ｺﾞｼｯｸUB" panose="020B0900000000000000" pitchFamily="50" charset="-128"/>
              <a:cs typeface="Helvetica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ja-JP" altLang="en-US" sz="2800" b="1" dirty="0">
                <a:latin typeface="+mn-lt"/>
                <a:ea typeface="HGP創英角ｺﾞｼｯｸUB" panose="020B0900000000000000" pitchFamily="50" charset="-128"/>
                <a:cs typeface="Helvetica" panose="020B0604020202020204" pitchFamily="34" charset="0"/>
              </a:rPr>
              <a:t>政府間科学政策プラットフォーム（</a:t>
            </a:r>
            <a:r>
              <a:rPr lang="en-US" altLang="ja-JP" sz="2800" b="1" dirty="0" smtClean="0">
                <a:latin typeface="+mn-lt"/>
                <a:ea typeface="HGP創英角ｺﾞｼｯｸUB" panose="020B0900000000000000" pitchFamily="50" charset="-128"/>
                <a:cs typeface="Helvetica" panose="020B0604020202020204" pitchFamily="34" charset="0"/>
              </a:rPr>
              <a:t>IPBES</a:t>
            </a:r>
            <a:r>
              <a:rPr lang="ja-JP" altLang="en-US" sz="2800" b="1" dirty="0" smtClean="0">
                <a:latin typeface="+mn-lt"/>
                <a:ea typeface="HGP創英角ｺﾞｼｯｸUB" panose="020B0900000000000000" pitchFamily="50" charset="-128"/>
                <a:cs typeface="Helvetica" panose="020B0604020202020204" pitchFamily="34" charset="0"/>
              </a:rPr>
              <a:t>）</a:t>
            </a:r>
            <a:endParaRPr lang="en-GB" sz="2800" b="1" dirty="0">
              <a:latin typeface="+mn-lt"/>
              <a:ea typeface="HGP創英角ｺﾞｼｯｸUB" panose="020B0900000000000000" pitchFamily="50" charset="-128"/>
              <a:cs typeface="Helvetica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22596"/>
            <a:ext cx="9906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48438" y="1195088"/>
            <a:ext cx="6337300" cy="56629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ja-JP" altLang="en-US" sz="2400" b="1" dirty="0">
                <a:solidFill>
                  <a:srgbClr val="FF0000"/>
                </a:solidFill>
              </a:rPr>
              <a:t>生物多様性と生態系サービスに関する動向を科学的に評価</a:t>
            </a:r>
            <a:r>
              <a:rPr lang="ja-JP" altLang="en-US" sz="2400" dirty="0"/>
              <a:t>し、科学と政策のつながりを強化する政府間のプラットフォーム</a:t>
            </a:r>
            <a:endParaRPr lang="en-US" altLang="ja-JP" sz="24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altLang="ja-JP" sz="2400" dirty="0"/>
              <a:t>2012</a:t>
            </a:r>
            <a:r>
              <a:rPr lang="ja-JP" altLang="en-US" sz="2400" dirty="0"/>
              <a:t>年設立、</a:t>
            </a:r>
            <a:r>
              <a:rPr lang="en-US" altLang="ja-JP" sz="2400" dirty="0"/>
              <a:t>130</a:t>
            </a:r>
            <a:r>
              <a:rPr lang="ja-JP" altLang="en-US" sz="2400" dirty="0"/>
              <a:t>メンバー国</a:t>
            </a:r>
            <a:endParaRPr lang="en-US" altLang="ja-JP" sz="24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ja-JP" altLang="en-US" sz="2400" b="1" dirty="0">
                <a:solidFill>
                  <a:srgbClr val="FF0000"/>
                </a:solidFill>
              </a:rPr>
              <a:t>科学的評価、能力養成、知見形成、政策立案支援</a:t>
            </a:r>
            <a:r>
              <a:rPr lang="ja-JP" altLang="en-US" sz="2400" dirty="0"/>
              <a:t>の４つの機能が柱</a:t>
            </a:r>
            <a:endParaRPr lang="en-US" altLang="ja-JP" sz="2400" dirty="0"/>
          </a:p>
          <a:p>
            <a:pPr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ja-JP" altLang="en-US" sz="2400" dirty="0"/>
              <a:t>作業計画</a:t>
            </a:r>
            <a:r>
              <a:rPr lang="en-US" altLang="ja-JP" sz="2400" dirty="0"/>
              <a:t>2014-2018</a:t>
            </a:r>
            <a:r>
              <a:rPr lang="ja-JP" altLang="en-US" sz="2400" dirty="0"/>
              <a:t>に基づき、世界中の専門家の参画により、</a:t>
            </a:r>
            <a:r>
              <a:rPr lang="en-US" altLang="ja-JP" sz="2400" dirty="0"/>
              <a:t>18</a:t>
            </a:r>
            <a:r>
              <a:rPr lang="ja-JP" altLang="en-US" sz="2400" dirty="0"/>
              <a:t>の成果物の公表を目指す</a:t>
            </a:r>
            <a:endParaRPr lang="en-US" altLang="ja-JP" sz="2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</a:pPr>
            <a:r>
              <a:rPr lang="ja-JP" altLang="en-US" sz="2400" dirty="0"/>
              <a:t>これまで、</a:t>
            </a:r>
            <a:r>
              <a:rPr lang="ja-JP" altLang="en-US" sz="2400" b="1" dirty="0">
                <a:solidFill>
                  <a:srgbClr val="FF0000"/>
                </a:solidFill>
              </a:rPr>
              <a:t>花粉媒介、土地劣化</a:t>
            </a:r>
            <a:r>
              <a:rPr lang="ja-JP" altLang="en-US" sz="2400" dirty="0"/>
              <a:t>等に関するテーマ別評価報告書、</a:t>
            </a:r>
            <a:r>
              <a:rPr lang="ja-JP" altLang="en-US" sz="2400" b="1" dirty="0">
                <a:solidFill>
                  <a:srgbClr val="FF0000"/>
                </a:solidFill>
              </a:rPr>
              <a:t>シナリオ・モデル</a:t>
            </a:r>
            <a:r>
              <a:rPr lang="ja-JP" altLang="en-US" sz="2400" dirty="0"/>
              <a:t>に関する方法論</a:t>
            </a:r>
            <a:r>
              <a:rPr lang="zh-TW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評価報告書、</a:t>
            </a:r>
            <a:r>
              <a:rPr lang="ja-JP" altLang="en-US" sz="2400" b="1" dirty="0">
                <a:solidFill>
                  <a:srgbClr val="FF0000"/>
                </a:solidFill>
              </a:rPr>
              <a:t>世界４地域別</a:t>
            </a:r>
            <a:r>
              <a:rPr lang="ja-JP" altLang="en-US" sz="2400" dirty="0"/>
              <a:t>（</a:t>
            </a:r>
            <a:r>
              <a:rPr lang="ja-JP" altLang="en-US" sz="2400" b="1" dirty="0">
                <a:solidFill>
                  <a:srgbClr val="FF0000"/>
                </a:solidFill>
              </a:rPr>
              <a:t>アジア・オセアニア</a:t>
            </a:r>
            <a:r>
              <a:rPr lang="ja-JP" altLang="en-US" sz="2400" dirty="0"/>
              <a:t>、アフリカ、南北アメリカ、ヨーロッパ・中央アジア）評価報告書等が公表</a:t>
            </a:r>
            <a:endParaRPr lang="en-GB" altLang="ja-JP" sz="14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ja-JP" sz="2400" b="1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77150" y="6356352"/>
            <a:ext cx="2228850" cy="36512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11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/>
          <a:stretch/>
        </p:blipFill>
        <p:spPr>
          <a:xfrm>
            <a:off x="6854707" y="4990012"/>
            <a:ext cx="2661257" cy="16913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76" y="1155184"/>
            <a:ext cx="2693388" cy="203543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271" y="3229526"/>
            <a:ext cx="2249693" cy="169952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771850" y="4713013"/>
            <a:ext cx="744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/>
              <a:t>IISD/ENB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10" y="165802"/>
            <a:ext cx="1229632" cy="8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3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1"/>
          <p:cNvSpPr txBox="1">
            <a:spLocks/>
          </p:cNvSpPr>
          <p:nvPr/>
        </p:nvSpPr>
        <p:spPr bwMode="auto">
          <a:xfrm>
            <a:off x="381000" y="1"/>
            <a:ext cx="9170988" cy="10525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b="1" dirty="0">
                <a:latin typeface="HGPSoeiKakugothicUB"/>
                <a:ea typeface="+mj-ea"/>
              </a:rPr>
              <a:t>IPBES</a:t>
            </a:r>
            <a:r>
              <a:rPr lang="ja-JP" altLang="en-US" sz="2800" b="1" dirty="0">
                <a:latin typeface="HGPSoeiKakugothicUB"/>
                <a:ea typeface="+mj-ea"/>
              </a:rPr>
              <a:t>第</a:t>
            </a:r>
            <a:r>
              <a:rPr lang="en-US" altLang="ja-JP" sz="2800" b="1" dirty="0">
                <a:latin typeface="HGPSoeiKakugothicUB"/>
                <a:ea typeface="+mj-ea"/>
              </a:rPr>
              <a:t>6</a:t>
            </a:r>
            <a:r>
              <a:rPr lang="ja-JP" altLang="en-US" sz="2800" b="1" dirty="0">
                <a:latin typeface="HGPSoeiKakugothicUB"/>
                <a:ea typeface="+mj-ea"/>
              </a:rPr>
              <a:t>回総会（コロンビア</a:t>
            </a:r>
            <a:r>
              <a:rPr lang="ja-JP" altLang="en-US" sz="2800" b="1" dirty="0" smtClean="0">
                <a:latin typeface="HGPSoeiKakugothicUB"/>
                <a:ea typeface="+mj-ea"/>
              </a:rPr>
              <a:t>）「</a:t>
            </a:r>
            <a:r>
              <a:rPr lang="ja-JP" altLang="en-US" sz="2800" b="1" dirty="0">
                <a:latin typeface="HGPSoeiKakugothicUB"/>
                <a:ea typeface="+mj-ea"/>
              </a:rPr>
              <a:t>アジア・オセアニ</a:t>
            </a:r>
            <a:r>
              <a:rPr lang="ja-JP" altLang="en-US" sz="2800" b="1" dirty="0" smtClean="0">
                <a:latin typeface="HGPSoeiKakugothicUB"/>
                <a:ea typeface="+mj-ea"/>
              </a:rPr>
              <a:t>ア</a:t>
            </a:r>
            <a:endParaRPr lang="en-US" altLang="ja-JP" sz="2800" b="1" dirty="0" smtClean="0">
              <a:latin typeface="HGPSoeiKakugothicUB"/>
              <a:ea typeface="+mj-ea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b="1" dirty="0" smtClean="0">
                <a:latin typeface="HGPSoeiKakugothicUB"/>
                <a:ea typeface="+mj-ea"/>
              </a:rPr>
              <a:t>地</a:t>
            </a:r>
            <a:r>
              <a:rPr lang="ja-JP" altLang="en-US" sz="2800" b="1" dirty="0">
                <a:latin typeface="HGPSoeiKakugothicUB"/>
                <a:ea typeface="+mj-ea"/>
              </a:rPr>
              <a:t>域報告</a:t>
            </a:r>
            <a:r>
              <a:rPr lang="ja-JP" altLang="en-US" sz="2800" b="1" dirty="0" smtClean="0">
                <a:latin typeface="HGPSoeiKakugothicUB"/>
                <a:ea typeface="+mj-ea"/>
              </a:rPr>
              <a:t>」に</a:t>
            </a:r>
            <a:r>
              <a:rPr lang="ja-JP" altLang="en-US" sz="2800" b="1" dirty="0">
                <a:latin typeface="HGPSoeiKakugothicUB"/>
                <a:ea typeface="+mj-ea"/>
              </a:rPr>
              <a:t>おけ</a:t>
            </a:r>
            <a:r>
              <a:rPr lang="ja-JP" altLang="en-US" sz="2800" b="1" dirty="0" smtClean="0">
                <a:latin typeface="HGPSoeiKakugothicUB"/>
                <a:ea typeface="+mj-ea"/>
              </a:rPr>
              <a:t>る</a:t>
            </a:r>
            <a:r>
              <a:rPr lang="en-US" altLang="ja-JP" sz="2800" b="1" dirty="0" smtClean="0">
                <a:latin typeface="HGPSoeiKakugothicUB"/>
                <a:ea typeface="+mj-ea"/>
              </a:rPr>
              <a:t>SDGs</a:t>
            </a:r>
            <a:r>
              <a:rPr lang="ja-JP" altLang="en-US" sz="2800" b="1" dirty="0">
                <a:latin typeface="HGPSoeiKakugothicUB"/>
                <a:ea typeface="+mj-ea"/>
              </a:rPr>
              <a:t>と生物多様性保全に関する記述</a:t>
            </a:r>
            <a:r>
              <a:rPr lang="ja-JP" altLang="en-US" sz="2400" b="1" dirty="0">
                <a:latin typeface="HGPSoeiKakugothicUB"/>
                <a:ea typeface="+mj-ea"/>
              </a:rPr>
              <a:t>　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512242"/>
              </p:ext>
            </p:extLst>
          </p:nvPr>
        </p:nvGraphicFramePr>
        <p:xfrm>
          <a:off x="492126" y="1196976"/>
          <a:ext cx="8924925" cy="393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4925">
                  <a:extLst>
                    <a:ext uri="{9D8B030D-6E8A-4147-A177-3AD203B41FA5}">
                      <a16:colId xmlns:a16="http://schemas.microsoft.com/office/drawing/2014/main" val="222942621"/>
                    </a:ext>
                  </a:extLst>
                </a:gridCol>
              </a:tblGrid>
              <a:tr h="45723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主要なメッセージ（抜粋）</a:t>
                      </a:r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2472890409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kumimoji="1" lang="ja-JP" altLang="ja-JP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達成には社会インフラ整備が必要になるが、これは自然との調和を損なうことなく実現</a:t>
                      </a:r>
                      <a:r>
                        <a:rPr kumimoji="1" lang="ja-JP" altLang="ja-JP" sz="18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する必要がある。</a:t>
                      </a:r>
                      <a:endParaRPr kumimoji="1" lang="ja-JP" altLang="en-US" sz="1800"/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3325792417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順調に経済発展している国々は、</a:t>
                      </a:r>
                      <a:r>
                        <a:rPr kumimoji="1" lang="ja-JP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自然保護区の設定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を順次進めており、こうした国々では</a:t>
                      </a: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kumimoji="1" lang="ja-JP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の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達成に向けても順調である。</a:t>
                      </a:r>
                      <a:endParaRPr kumimoji="1" lang="ja-JP" altLang="en-US" sz="1800" dirty="0"/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3171889061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生物多様性を</a:t>
                      </a:r>
                      <a:r>
                        <a:rPr kumimoji="1" lang="ja-JP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開発政策、計画、プログラムの中に主流化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していくことで、愛知目標及び</a:t>
                      </a:r>
                      <a:r>
                        <a:rPr kumimoji="1" lang="en-US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の両方の達成に向けて取組を強化することができる。</a:t>
                      </a:r>
                      <a:endParaRPr kumimoji="1" lang="ja-JP" altLang="en-US" sz="1800" dirty="0"/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230133348"/>
                  </a:ext>
                </a:extLst>
              </a:tr>
              <a:tr h="914474">
                <a:tc>
                  <a:txBody>
                    <a:bodyPr/>
                    <a:lstStyle/>
                    <a:p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生物多様性と</a:t>
                      </a:r>
                      <a:r>
                        <a:rPr kumimoji="1" lang="en-US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との間には</a:t>
                      </a:r>
                      <a:r>
                        <a:rPr kumimoji="1" lang="ja-JP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相乗効果及び相反作用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がある。生態系を活用した適応策、防災・減災及び持続可能な森林・草地管理といった、</a:t>
                      </a:r>
                      <a:r>
                        <a:rPr kumimoji="1" lang="ja-JP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生態系に基づく統合的アプローチ</a:t>
                      </a:r>
                      <a:r>
                        <a:rPr kumimoji="1" lang="ja-JP" altLang="ja-JP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が</a:t>
                      </a:r>
                      <a:r>
                        <a:rPr kumimoji="1" lang="en-US" altLang="ja-JP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ja-JP" altLang="ja-JP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複</a:t>
                      </a:r>
                      <a:r>
                        <a:rPr kumimoji="1" lang="ja-JP" altLang="ja-JP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数の目標達成に寄与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し得る。</a:t>
                      </a:r>
                      <a:endParaRPr kumimoji="1" lang="ja-JP" altLang="en-US" sz="1800" dirty="0"/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696679591"/>
                  </a:ext>
                </a:extLst>
              </a:tr>
              <a:tr h="640132">
                <a:tc>
                  <a:txBody>
                    <a:bodyPr/>
                    <a:lstStyle/>
                    <a:p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廃棄物の管理方法や、土地汚染、大気汚染、水</a:t>
                      </a:r>
                      <a:r>
                        <a:rPr kumimoji="1" lang="ja-JP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質</a:t>
                      </a:r>
                      <a:r>
                        <a:rPr kumimoji="1" lang="ja-JP" alt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汚濁</a:t>
                      </a:r>
                      <a:r>
                        <a:rPr kumimoji="1" lang="ja-JP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が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、愛知目標及び</a:t>
                      </a:r>
                      <a:r>
                        <a:rPr kumimoji="1" lang="en-US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SDGs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が掲げ</a:t>
                      </a:r>
                      <a:r>
                        <a:rPr kumimoji="1" lang="ja-JP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る</a:t>
                      </a: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ja-JP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多</a:t>
                      </a:r>
                      <a:r>
                        <a:rPr kumimoji="1" lang="ja-JP" altLang="ja-JP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くの目標に向けた取組の阻害要因になる。</a:t>
                      </a:r>
                      <a:endParaRPr kumimoji="1" lang="ja-JP" altLang="en-US" sz="1800" dirty="0"/>
                    </a:p>
                  </a:txBody>
                  <a:tcPr marL="91434" marR="91434" marT="45724" marB="45724"/>
                </a:tc>
                <a:extLst>
                  <a:ext uri="{0D108BD9-81ED-4DB2-BD59-A6C34878D82A}">
                    <a16:rowId xmlns:a16="http://schemas.microsoft.com/office/drawing/2014/main" val="2377265806"/>
                  </a:ext>
                </a:extLst>
              </a:tr>
            </a:tbl>
          </a:graphicData>
        </a:graphic>
      </p:graphicFrame>
      <p:sp>
        <p:nvSpPr>
          <p:cNvPr id="5" name="角丸四角形 4"/>
          <p:cNvSpPr/>
          <p:nvPr/>
        </p:nvSpPr>
        <p:spPr>
          <a:xfrm>
            <a:off x="415925" y="5229226"/>
            <a:ext cx="8923284" cy="15843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en-US" altLang="ja-JP" sz="2000" b="1" dirty="0">
                <a:solidFill>
                  <a:srgbClr val="FF0000"/>
                </a:solidFill>
              </a:rPr>
              <a:t>SDGs</a:t>
            </a:r>
            <a:r>
              <a:rPr lang="ja-JP" altLang="ja-JP" sz="2000" b="1" dirty="0">
                <a:solidFill>
                  <a:srgbClr val="FF0000"/>
                </a:solidFill>
              </a:rPr>
              <a:t>と愛知目標は同時に達成すべ</a:t>
            </a:r>
            <a:r>
              <a:rPr lang="ja-JP" altLang="ja-JP" sz="2000" b="1" dirty="0" smtClean="0">
                <a:solidFill>
                  <a:srgbClr val="FF0000"/>
                </a:solidFill>
              </a:rPr>
              <a:t>き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ものとの基本的論調</a:t>
            </a:r>
            <a:endParaRPr lang="ja-JP" altLang="ja-JP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ja-JP" altLang="ja-JP" sz="2000" b="1" dirty="0" smtClean="0">
                <a:solidFill>
                  <a:schemeClr val="tx1"/>
                </a:solidFill>
              </a:rPr>
              <a:t>一方で、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SDGs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の達成にはインフラ整備等の開発を必要とする内容があるが、こうした事例と生物多様性保全は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トレードオフ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があるため、</a:t>
            </a:r>
            <a:r>
              <a:rPr lang="ja-JP" altLang="ja-JP" sz="2000" b="1" dirty="0" smtClean="0">
                <a:solidFill>
                  <a:srgbClr val="FF0000"/>
                </a:solidFill>
              </a:rPr>
              <a:t>社会開発と自然との調和を図る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ことで生物多様性保全と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SDGs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達成の相乗効果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を</a:t>
            </a:r>
            <a:r>
              <a:rPr lang="ja-JP" altLang="ja-JP" sz="2000" b="1" dirty="0" smtClean="0">
                <a:solidFill>
                  <a:schemeClr val="tx1"/>
                </a:solidFill>
              </a:rPr>
              <a:t>図</a:t>
            </a:r>
            <a:r>
              <a:rPr lang="ja-JP" altLang="en-US" sz="2000" b="1" dirty="0" smtClean="0">
                <a:solidFill>
                  <a:schemeClr val="tx1"/>
                </a:solidFill>
              </a:rPr>
              <a:t>る必要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00868" y="6475382"/>
            <a:ext cx="222885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1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A6D903A-AA24-45A2-8541-F3B5DA628478}"/>
              </a:ext>
            </a:extLst>
          </p:cNvPr>
          <p:cNvGrpSpPr/>
          <p:nvPr/>
        </p:nvGrpSpPr>
        <p:grpSpPr>
          <a:xfrm>
            <a:off x="934500" y="1250348"/>
            <a:ext cx="8122956" cy="5491020"/>
            <a:chOff x="553500" y="1230456"/>
            <a:chExt cx="8122956" cy="549102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D02E3784-10EC-452D-9CCE-3E5AE829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500" y="1230456"/>
              <a:ext cx="8122956" cy="5467478"/>
            </a:xfrm>
            <a:prstGeom prst="rect">
              <a:avLst/>
            </a:prstGeom>
          </p:spPr>
        </p:pic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810E27C2-DFAF-4829-A1E9-7280B1F39895}"/>
                </a:ext>
              </a:extLst>
            </p:cNvPr>
            <p:cNvSpPr/>
            <p:nvPr/>
          </p:nvSpPr>
          <p:spPr>
            <a:xfrm>
              <a:off x="8496456" y="6597352"/>
              <a:ext cx="180000" cy="1241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230E64-38C2-4C28-BD28-40EA1F79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8" y="237394"/>
            <a:ext cx="7886700" cy="85311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b="1" dirty="0">
                <a:latin typeface="+mn-ea"/>
                <a:ea typeface="+mn-ea"/>
              </a:rPr>
              <a:t>第五次環境基本計画の方向性</a:t>
            </a:r>
            <a:endParaRPr kumimoji="1" lang="ja-JP" altLang="en-US" sz="3600" b="1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28D0B9-64BC-4B3C-B564-A7E569E0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7232" y="6434681"/>
            <a:ext cx="2057400" cy="365125"/>
          </a:xfrm>
        </p:spPr>
        <p:txBody>
          <a:bodyPr/>
          <a:lstStyle/>
          <a:p>
            <a:fld id="{76143E4A-4F68-4259-95F2-A651CBC19E3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50240E-DAC7-4C94-8E77-7009DA283440}"/>
              </a:ext>
            </a:extLst>
          </p:cNvPr>
          <p:cNvSpPr/>
          <p:nvPr/>
        </p:nvSpPr>
        <p:spPr>
          <a:xfrm>
            <a:off x="6825208" y="969698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kern="100">
                <a:cs typeface="Courier New" panose="02070309020205020404" pitchFamily="49" charset="0"/>
              </a:rPr>
              <a:t>中環審総政部会資料（</a:t>
            </a:r>
            <a:r>
              <a:rPr lang="en-US" altLang="ja-JP" sz="1200" kern="100" dirty="0">
                <a:cs typeface="Courier New" panose="02070309020205020404" pitchFamily="49" charset="0"/>
              </a:rPr>
              <a:t>2017.12</a:t>
            </a:r>
            <a:r>
              <a:rPr lang="ja-JP" altLang="en-US" sz="1200" kern="100">
                <a:cs typeface="Courier New" panose="02070309020205020404" pitchFamily="49" charset="0"/>
              </a:rPr>
              <a:t>）</a:t>
            </a:r>
            <a:endParaRPr lang="ja-JP" altLang="ja-JP" sz="1200" kern="10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26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E2C3FB-BE69-4723-A02C-653B6123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37" y="1412776"/>
            <a:ext cx="8272009" cy="53845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7B09077-63EF-4902-A97C-847D10C8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" y="677328"/>
            <a:ext cx="9645162" cy="93600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b="1" dirty="0">
                <a:latin typeface="+mj-ea"/>
              </a:rPr>
              <a:t>環境未来都市・下川町の</a:t>
            </a:r>
            <a:r>
              <a:rPr lang="en-US" altLang="ja-JP" sz="3600" b="1" dirty="0">
                <a:latin typeface="+mj-ea"/>
              </a:rPr>
              <a:t>SDGs</a:t>
            </a:r>
            <a:r>
              <a:rPr lang="ja-JP" altLang="en-US" sz="3600" b="1" dirty="0">
                <a:latin typeface="+mj-ea"/>
              </a:rPr>
              <a:t>に関する取組</a:t>
            </a:r>
            <a:r>
              <a:rPr lang="en-US" altLang="ja-JP" sz="3600" b="1" dirty="0">
                <a:latin typeface="+mj-ea"/>
              </a:rPr>
              <a:t/>
            </a:r>
            <a:br>
              <a:rPr lang="en-US" altLang="ja-JP" sz="3600" b="1" dirty="0">
                <a:latin typeface="+mj-ea"/>
              </a:rPr>
            </a:br>
            <a:endParaRPr kumimoji="1" lang="ja-JP" altLang="en-US" sz="3600" b="1" dirty="0">
              <a:latin typeface="+mj-ea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6E684C-E1FC-4723-99EF-63185EF9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0700" y="6432197"/>
            <a:ext cx="2228850" cy="365125"/>
          </a:xfrm>
        </p:spPr>
        <p:txBody>
          <a:bodyPr/>
          <a:lstStyle/>
          <a:p>
            <a:fld id="{76143E4A-4F68-4259-95F2-A651CBC19E30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A026E8-7310-402C-ADE2-02324572C78B}"/>
              </a:ext>
            </a:extLst>
          </p:cNvPr>
          <p:cNvSpPr/>
          <p:nvPr/>
        </p:nvSpPr>
        <p:spPr>
          <a:xfrm>
            <a:off x="6303304" y="44625"/>
            <a:ext cx="318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kern="100" dirty="0">
                <a:cs typeface="Courier New" panose="02070309020205020404" pitchFamily="49" charset="0"/>
              </a:rPr>
              <a:t>SDGs</a:t>
            </a:r>
            <a:r>
              <a:rPr lang="ja-JP" altLang="en-US" sz="1100" kern="100">
                <a:cs typeface="Courier New" panose="02070309020205020404" pitchFamily="49" charset="0"/>
              </a:rPr>
              <a:t>ステークホルダーズミーティング第</a:t>
            </a:r>
            <a:r>
              <a:rPr lang="en-US" altLang="ja-JP" sz="1100" kern="100" dirty="0">
                <a:cs typeface="Courier New" panose="02070309020205020404" pitchFamily="49" charset="0"/>
              </a:rPr>
              <a:t>4</a:t>
            </a:r>
            <a:r>
              <a:rPr lang="ja-JP" altLang="en-US" sz="1100" kern="100">
                <a:cs typeface="Courier New" panose="02070309020205020404" pitchFamily="49" charset="0"/>
              </a:rPr>
              <a:t>回会合</a:t>
            </a:r>
            <a:endParaRPr lang="en-US" altLang="ja-JP" sz="1100" kern="100" dirty="0">
              <a:cs typeface="Courier New" panose="02070309020205020404" pitchFamily="49" charset="0"/>
            </a:endParaRPr>
          </a:p>
          <a:p>
            <a:r>
              <a:rPr lang="ja-JP" altLang="en-US" sz="1100" kern="100">
                <a:cs typeface="Courier New" panose="02070309020205020404" pitchFamily="49" charset="0"/>
              </a:rPr>
              <a:t>下川町発表資料（</a:t>
            </a:r>
            <a:r>
              <a:rPr lang="en-US" altLang="ja-JP" sz="1100" kern="100" dirty="0">
                <a:cs typeface="Courier New" panose="02070309020205020404" pitchFamily="49" charset="0"/>
              </a:rPr>
              <a:t>2017.10.13</a:t>
            </a:r>
            <a:r>
              <a:rPr lang="ja-JP" altLang="en-US" sz="1100" kern="100">
                <a:cs typeface="Courier New" panose="02070309020205020404" pitchFamily="49" charset="0"/>
              </a:rPr>
              <a:t>）</a:t>
            </a:r>
            <a:endParaRPr lang="ja-JP" altLang="ja-JP" sz="1100" kern="10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84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B09077-63EF-4902-A97C-847D10C8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943"/>
            <a:ext cx="9906000" cy="990641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b="1" dirty="0">
                <a:latin typeface="+mj-ea"/>
              </a:rPr>
              <a:t>下川町における持続可能な地域社会創造の取組</a:t>
            </a:r>
            <a:endParaRPr kumimoji="1" lang="ja-JP" altLang="en-US" sz="3600" b="1" dirty="0">
              <a:latin typeface="+mj-ea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6E684C-E1FC-4723-99EF-63185EF9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E4A-4F68-4259-95F2-A651CBC19E30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A2C8CE-97AB-4C20-8661-6C4002FC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56" y="3915092"/>
            <a:ext cx="4020496" cy="239422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BD92EF9-68AF-4EBF-8C29-EC8EA89A3425}"/>
              </a:ext>
            </a:extLst>
          </p:cNvPr>
          <p:cNvSpPr/>
          <p:nvPr/>
        </p:nvSpPr>
        <p:spPr>
          <a:xfrm>
            <a:off x="6617486" y="3306748"/>
            <a:ext cx="2655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超高齢化社会対応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（一の橋バイオビレッジ） </a:t>
            </a:r>
            <a:endParaRPr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972F57-E3BE-46A8-B149-CD24A7134C43}"/>
              </a:ext>
            </a:extLst>
          </p:cNvPr>
          <p:cNvSpPr/>
          <p:nvPr/>
        </p:nvSpPr>
        <p:spPr>
          <a:xfrm>
            <a:off x="1243715" y="1834526"/>
            <a:ext cx="445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森林総合産業　＋　　　　　　エネルギー自給</a:t>
            </a:r>
            <a:endParaRPr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74762D-68F3-41F5-B48B-D29243686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2348880"/>
            <a:ext cx="5012440" cy="3312368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F99D8ED-A6CF-44F7-9AEB-DF513911AE32}"/>
              </a:ext>
            </a:extLst>
          </p:cNvPr>
          <p:cNvGrpSpPr/>
          <p:nvPr/>
        </p:nvGrpSpPr>
        <p:grpSpPr>
          <a:xfrm>
            <a:off x="632520" y="1628800"/>
            <a:ext cx="682738" cy="514354"/>
            <a:chOff x="179977" y="1451369"/>
            <a:chExt cx="682738" cy="514354"/>
          </a:xfrm>
        </p:grpSpPr>
        <p:sp>
          <p:nvSpPr>
            <p:cNvPr id="11" name="小波 10">
              <a:extLst>
                <a:ext uri="{FF2B5EF4-FFF2-40B4-BE49-F238E27FC236}">
                  <a16:creationId xmlns:a16="http://schemas.microsoft.com/office/drawing/2014/main" id="{602D63E5-1E18-4F15-AA07-01DDB9FEF1FF}"/>
                </a:ext>
              </a:extLst>
            </p:cNvPr>
            <p:cNvSpPr/>
            <p:nvPr/>
          </p:nvSpPr>
          <p:spPr>
            <a:xfrm rot="600000">
              <a:off x="251520" y="1484824"/>
              <a:ext cx="611195" cy="360000"/>
            </a:xfrm>
            <a:prstGeom prst="doubleWav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/>
                <a:t>経済</a:t>
              </a: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9A925D9A-0123-4E4B-AAD0-C9A638F2C4B9}"/>
                </a:ext>
              </a:extLst>
            </p:cNvPr>
            <p:cNvCxnSpPr/>
            <p:nvPr/>
          </p:nvCxnSpPr>
          <p:spPr>
            <a:xfrm flipH="1">
              <a:off x="179977" y="1451369"/>
              <a:ext cx="89857" cy="514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D455D7C-9BFF-43A1-BFF9-50D144D582A5}"/>
              </a:ext>
            </a:extLst>
          </p:cNvPr>
          <p:cNvGrpSpPr/>
          <p:nvPr/>
        </p:nvGrpSpPr>
        <p:grpSpPr>
          <a:xfrm>
            <a:off x="3296816" y="1628800"/>
            <a:ext cx="682738" cy="514354"/>
            <a:chOff x="2844273" y="1428251"/>
            <a:chExt cx="682738" cy="514354"/>
          </a:xfrm>
        </p:grpSpPr>
        <p:sp>
          <p:nvSpPr>
            <p:cNvPr id="12" name="小波 11">
              <a:extLst>
                <a:ext uri="{FF2B5EF4-FFF2-40B4-BE49-F238E27FC236}">
                  <a16:creationId xmlns:a16="http://schemas.microsoft.com/office/drawing/2014/main" id="{7FE99282-73CB-46C9-82D1-9F305852A35E}"/>
                </a:ext>
              </a:extLst>
            </p:cNvPr>
            <p:cNvSpPr/>
            <p:nvPr/>
          </p:nvSpPr>
          <p:spPr>
            <a:xfrm rot="600000">
              <a:off x="2915816" y="1479152"/>
              <a:ext cx="611195" cy="360000"/>
            </a:xfrm>
            <a:prstGeom prst="doubleWav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/>
                <a:t>環境</a:t>
              </a: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9ACD49EC-F6D5-4FAF-916D-651AA350FA0C}"/>
                </a:ext>
              </a:extLst>
            </p:cNvPr>
            <p:cNvCxnSpPr/>
            <p:nvPr/>
          </p:nvCxnSpPr>
          <p:spPr>
            <a:xfrm flipH="1">
              <a:off x="2844273" y="1428251"/>
              <a:ext cx="89857" cy="514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5A46C27-2E4A-41E4-AEF5-77D56AD34902}"/>
              </a:ext>
            </a:extLst>
          </p:cNvPr>
          <p:cNvGrpSpPr/>
          <p:nvPr/>
        </p:nvGrpSpPr>
        <p:grpSpPr>
          <a:xfrm>
            <a:off x="6025585" y="3150692"/>
            <a:ext cx="670444" cy="514354"/>
            <a:chOff x="5272434" y="3288908"/>
            <a:chExt cx="670444" cy="514354"/>
          </a:xfrm>
        </p:grpSpPr>
        <p:sp>
          <p:nvSpPr>
            <p:cNvPr id="13" name="小波 12">
              <a:extLst>
                <a:ext uri="{FF2B5EF4-FFF2-40B4-BE49-F238E27FC236}">
                  <a16:creationId xmlns:a16="http://schemas.microsoft.com/office/drawing/2014/main" id="{E50E48C7-E0A6-401F-9CF1-8464864E0A28}"/>
                </a:ext>
              </a:extLst>
            </p:cNvPr>
            <p:cNvSpPr/>
            <p:nvPr/>
          </p:nvSpPr>
          <p:spPr>
            <a:xfrm rot="600000">
              <a:off x="5331683" y="3328408"/>
              <a:ext cx="611195" cy="360000"/>
            </a:xfrm>
            <a:prstGeom prst="doubleWav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/>
                <a:t>社会</a:t>
              </a: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0F828F2A-E2E3-48BB-A07C-B6DCFD10392D}"/>
                </a:ext>
              </a:extLst>
            </p:cNvPr>
            <p:cNvCxnSpPr/>
            <p:nvPr/>
          </p:nvCxnSpPr>
          <p:spPr>
            <a:xfrm flipH="1">
              <a:off x="5272434" y="3288908"/>
              <a:ext cx="89857" cy="514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D0AB43D1-EFF4-4A6C-8755-88DB8413B7C6}"/>
              </a:ext>
            </a:extLst>
          </p:cNvPr>
          <p:cNvSpPr/>
          <p:nvPr/>
        </p:nvSpPr>
        <p:spPr>
          <a:xfrm>
            <a:off x="5946504" y="2143155"/>
            <a:ext cx="3326977" cy="817245"/>
          </a:xfrm>
          <a:prstGeom prst="wedgeRoundRectCallout">
            <a:avLst>
              <a:gd name="adj1" fmla="val 15505"/>
              <a:gd name="adj2" fmla="val 81049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14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超高齢化問題（社会）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×</a:t>
            </a:r>
            <a:r>
              <a:rPr lang="ja-JP" altLang="en-US" sz="14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低炭素化（環境）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×</a:t>
            </a:r>
            <a:r>
              <a:rPr lang="ja-JP" altLang="en-US" sz="14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新産業創造（経済）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4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の好循環で同時解決 </a:t>
            </a:r>
            <a:endParaRPr lang="ja-JP" altLang="en-US" sz="14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679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0DE4E-F596-4C8B-85F1-932925BB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61" y="108256"/>
            <a:ext cx="8790915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4000" b="1" dirty="0">
                <a:latin typeface="+mj-ea"/>
              </a:rPr>
              <a:t>森里海ひと いのちめぐるまち 南三陸</a:t>
            </a:r>
            <a:endParaRPr kumimoji="1" lang="ja-JP" altLang="en-US" sz="4000" b="1" dirty="0">
              <a:latin typeface="+mj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D7109E-E040-432A-A1DC-5DF8B0C7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3E4A-4F68-4259-95F2-A651CBC19E30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Picture 2" descr="http://nextcommonslab.jp/wp-content/uploads/2016/11/minamisanriku_project.jpg">
            <a:extLst>
              <a:ext uri="{FF2B5EF4-FFF2-40B4-BE49-F238E27FC236}">
                <a16:creationId xmlns:a16="http://schemas.microsoft.com/office/drawing/2014/main" id="{320356CB-0C05-46F6-A806-5A7AF4C7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2420888"/>
            <a:ext cx="5292080" cy="36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E23E15E-F514-447C-8283-231D24FF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56" y="2924944"/>
            <a:ext cx="2057401" cy="169356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8B46611-D278-4A1E-9FD5-DCBFCAD5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1" y="1959038"/>
            <a:ext cx="2071611" cy="197401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408BBB4-FE35-434D-BA73-451B0A0D4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88" y="6030136"/>
            <a:ext cx="3381652" cy="73514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593437F-9887-445D-96DD-EC18075E9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454" y="5391149"/>
            <a:ext cx="693915" cy="69391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58FF2A1-01CD-4835-92EC-2B24F5545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454" y="4653137"/>
            <a:ext cx="693915" cy="69391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D26D23-6AB3-4A2F-BBF3-355D4E4C69DE}"/>
              </a:ext>
            </a:extLst>
          </p:cNvPr>
          <p:cNvSpPr txBox="1"/>
          <p:nvPr/>
        </p:nvSpPr>
        <p:spPr>
          <a:xfrm>
            <a:off x="3185833" y="1836114"/>
            <a:ext cx="3353806" cy="584775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>
                <a:solidFill>
                  <a:schemeClr val="bg1"/>
                </a:solidFill>
              </a:rPr>
              <a:t>南三陸町のプロジェクト相関図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algn="ctr"/>
            <a:r>
              <a:rPr lang="ja-JP" altLang="en-US" sz="1600">
                <a:solidFill>
                  <a:schemeClr val="bg1"/>
                </a:solidFill>
              </a:rPr>
              <a:t>（自然を活かした地域ブランドづくり）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483815BC-72AD-42F5-BCAE-BD6789C8D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2" y="4335352"/>
            <a:ext cx="1323809" cy="1974019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F72AAF5-79CF-428F-803C-88A96B49563E}"/>
              </a:ext>
            </a:extLst>
          </p:cNvPr>
          <p:cNvSpPr/>
          <p:nvPr/>
        </p:nvSpPr>
        <p:spPr>
          <a:xfrm>
            <a:off x="632520" y="6369082"/>
            <a:ext cx="3571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sz="12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Next Commons Lab </a:t>
            </a:r>
            <a:r>
              <a:rPr lang="ja-JP" altLang="en-US" sz="1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南三陸」</a:t>
            </a:r>
            <a:r>
              <a:rPr lang="en-US" altLang="ja-JP" sz="12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</a:t>
            </a:r>
            <a:r>
              <a:rPr lang="ja-JP" altLang="en-US" sz="120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サイト等より作成</a:t>
            </a:r>
            <a:endParaRPr lang="ja-JP" altLang="en-US" sz="12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491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15"/>
          <p:cNvSpPr/>
          <p:nvPr/>
        </p:nvSpPr>
        <p:spPr>
          <a:xfrm>
            <a:off x="381000" y="116633"/>
            <a:ext cx="9144000" cy="696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600" b="1" dirty="0">
                <a:solidFill>
                  <a:schemeClr val="tx1"/>
                </a:solidFill>
                <a:latin typeface="+mj-ea"/>
                <a:ea typeface="+mj-ea"/>
              </a:rPr>
              <a:t>森里川海を繋ぐフィールドミュージアム</a:t>
            </a:r>
            <a:endParaRPr lang="en-US" altLang="ja-JP" sz="36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5"/>
          <p:cNvSpPr txBox="1"/>
          <p:nvPr/>
        </p:nvSpPr>
        <p:spPr>
          <a:xfrm>
            <a:off x="390526" y="869951"/>
            <a:ext cx="9134474" cy="830263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0" rIns="360000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三陸復興国立公園とその周辺部の里山・里海、集落地を含めた一定のまとまりをもつ地域</a:t>
            </a:r>
            <a:r>
              <a:rPr lang="ja-JP" altLang="en-US" sz="1600" b="1" dirty="0"/>
              <a:t>をフィールドミュージアムとして位置づけ、</a:t>
            </a:r>
            <a:r>
              <a:rPr lang="ja-JP" altLang="en-US" sz="1600" b="1" dirty="0">
                <a:solidFill>
                  <a:srgbClr val="FF0000"/>
                </a:solidFill>
              </a:rPr>
              <a:t>エコツーリズム</a:t>
            </a:r>
            <a:r>
              <a:rPr lang="ja-JP" altLang="en-US" sz="1600" b="1" dirty="0"/>
              <a:t>の推進や</a:t>
            </a:r>
            <a:r>
              <a:rPr lang="ja-JP" altLang="en-US" sz="1600" b="1" dirty="0">
                <a:solidFill>
                  <a:srgbClr val="FF0000"/>
                </a:solidFill>
              </a:rPr>
              <a:t>環境教育</a:t>
            </a:r>
            <a:r>
              <a:rPr lang="ja-JP" altLang="en-US" sz="1600" b="1" dirty="0"/>
              <a:t>などを、面的、複合的に推進することで、</a:t>
            </a:r>
            <a:r>
              <a:rPr lang="ja-JP" altLang="en-US" sz="1600" b="1" dirty="0">
                <a:solidFill>
                  <a:srgbClr val="FF0000"/>
                </a:solidFill>
              </a:rPr>
              <a:t>地域の活性化</a:t>
            </a:r>
            <a:r>
              <a:rPr lang="ja-JP" altLang="en-US" sz="1600" b="1" dirty="0"/>
              <a:t>に繋げる</a:t>
            </a:r>
          </a:p>
        </p:txBody>
      </p:sp>
      <p:sp>
        <p:nvSpPr>
          <p:cNvPr id="28678" name="TextBox 33"/>
          <p:cNvSpPr txBox="1">
            <a:spLocks noChangeArrowheads="1"/>
          </p:cNvSpPr>
          <p:nvPr/>
        </p:nvSpPr>
        <p:spPr bwMode="auto">
          <a:xfrm>
            <a:off x="8988425" y="18192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28679" name="TextBox 34"/>
          <p:cNvSpPr txBox="1">
            <a:spLocks noChangeArrowheads="1"/>
          </p:cNvSpPr>
          <p:nvPr/>
        </p:nvSpPr>
        <p:spPr bwMode="auto">
          <a:xfrm>
            <a:off x="9140825" y="19716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28680" name="テキスト ボックス 1"/>
          <p:cNvSpPr txBox="1">
            <a:spLocks noChangeArrowheads="1"/>
          </p:cNvSpPr>
          <p:nvPr/>
        </p:nvSpPr>
        <p:spPr bwMode="auto">
          <a:xfrm>
            <a:off x="6681789" y="2205039"/>
            <a:ext cx="23066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itchFamily="34" charset="0"/>
              </a:rPr>
              <a:t>・自然体験プログラム受付</a:t>
            </a:r>
            <a:endParaRPr lang="en-US" altLang="ja-JP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itchFamily="34" charset="0"/>
              </a:rPr>
              <a:t>・森川海の繋がりの解説</a:t>
            </a:r>
            <a:endParaRPr lang="en-US" altLang="ja-JP" sz="14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>
                <a:latin typeface="Calibri" pitchFamily="34" charset="0"/>
              </a:rPr>
              <a:t>・自然環境の調査研究　　等</a:t>
            </a:r>
          </a:p>
        </p:txBody>
      </p:sp>
      <p:sp>
        <p:nvSpPr>
          <p:cNvPr id="37" name="テキスト ボックス 33"/>
          <p:cNvSpPr txBox="1">
            <a:spLocks noChangeArrowheads="1"/>
          </p:cNvSpPr>
          <p:nvPr/>
        </p:nvSpPr>
        <p:spPr bwMode="auto">
          <a:xfrm>
            <a:off x="6553200" y="3413100"/>
            <a:ext cx="2819400" cy="18161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1400">
                <a:latin typeface="Calibri" pitchFamily="34" charset="0"/>
              </a:rPr>
              <a:t>・養殖体験を通じた、豊かな海を支える森・川についての自然学習</a:t>
            </a:r>
            <a:endParaRPr lang="en-US" altLang="ja-JP" sz="14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ja-JP" altLang="en-US" sz="1400">
                <a:latin typeface="Calibri" pitchFamily="34" charset="0"/>
              </a:rPr>
              <a:t>・サケの遡上・産卵観察により海川森の連続的な生態系について学習</a:t>
            </a:r>
            <a:endParaRPr lang="en-US" altLang="ja-JP" sz="14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ja-JP" altLang="en-US" sz="1400">
                <a:latin typeface="Calibri" pitchFamily="34" charset="0"/>
              </a:rPr>
              <a:t>・山の管理活動と、山の木材を用いたイカダづくり体験　　　　　　</a:t>
            </a:r>
            <a:endParaRPr lang="en-US" altLang="ja-JP" sz="1400" dirty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ja-JP" altLang="en-US" sz="1400">
                <a:latin typeface="Calibri" pitchFamily="34" charset="0"/>
              </a:rPr>
              <a:t>・カヌーによる北上川下りで、森川海の繋がりを体験　　　　　　　　等</a:t>
            </a:r>
          </a:p>
        </p:txBody>
      </p:sp>
      <p:sp>
        <p:nvSpPr>
          <p:cNvPr id="38" name="正方形/長方形 2"/>
          <p:cNvSpPr/>
          <p:nvPr/>
        </p:nvSpPr>
        <p:spPr>
          <a:xfrm>
            <a:off x="6608763" y="2092325"/>
            <a:ext cx="2794000" cy="8509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39" name="テキスト ボックス 26"/>
          <p:cNvSpPr txBox="1"/>
          <p:nvPr/>
        </p:nvSpPr>
        <p:spPr>
          <a:xfrm>
            <a:off x="6502401" y="5354639"/>
            <a:ext cx="2900363" cy="7381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b="1" dirty="0">
                <a:solidFill>
                  <a:srgbClr val="000000"/>
                </a:solidFill>
              </a:rPr>
              <a:t>※</a:t>
            </a:r>
            <a:r>
              <a:rPr lang="ja-JP" altLang="en-US" sz="1400" b="1">
                <a:solidFill>
                  <a:srgbClr val="000000"/>
                </a:solidFill>
              </a:rPr>
              <a:t>みちのく潮風トレイルとの連携や外国人もターゲットにし、地域の活性化へ繋げる</a:t>
            </a:r>
          </a:p>
        </p:txBody>
      </p:sp>
      <p:sp>
        <p:nvSpPr>
          <p:cNvPr id="28684" name="テキスト ボックス 4"/>
          <p:cNvSpPr txBox="1">
            <a:spLocks noChangeArrowheads="1"/>
          </p:cNvSpPr>
          <p:nvPr/>
        </p:nvSpPr>
        <p:spPr bwMode="auto">
          <a:xfrm>
            <a:off x="6707188" y="1866900"/>
            <a:ext cx="183991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>
                <a:solidFill>
                  <a:srgbClr val="FF0000"/>
                </a:solidFill>
                <a:latin typeface="Calibri" pitchFamily="34" charset="0"/>
              </a:rPr>
              <a:t>★拠点施設の役割</a:t>
            </a:r>
          </a:p>
        </p:txBody>
      </p:sp>
      <p:sp>
        <p:nvSpPr>
          <p:cNvPr id="41" name="テキスト ボックス 4"/>
          <p:cNvSpPr txBox="1">
            <a:spLocks noChangeArrowheads="1"/>
          </p:cNvSpPr>
          <p:nvPr/>
        </p:nvSpPr>
        <p:spPr bwMode="auto">
          <a:xfrm>
            <a:off x="6696076" y="3060700"/>
            <a:ext cx="2322513" cy="33813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1600" b="1">
                <a:solidFill>
                  <a:srgbClr val="FF0000"/>
                </a:solidFill>
                <a:latin typeface="Calibri" charset="0"/>
              </a:rPr>
              <a:t>森川海の連環を学ぶ</a:t>
            </a:r>
            <a:r>
              <a:rPr lang="ja-JP" altLang="en-US" sz="1200" b="1">
                <a:solidFill>
                  <a:srgbClr val="FF0000"/>
                </a:solidFill>
                <a:latin typeface="Calibri" charset="0"/>
              </a:rPr>
              <a:t>（例）</a:t>
            </a:r>
          </a:p>
        </p:txBody>
      </p:sp>
      <p:sp>
        <p:nvSpPr>
          <p:cNvPr id="43" name="テキスト ボックス 14"/>
          <p:cNvSpPr txBox="1">
            <a:spLocks noChangeArrowheads="1"/>
          </p:cNvSpPr>
          <p:nvPr/>
        </p:nvSpPr>
        <p:spPr bwMode="auto">
          <a:xfrm>
            <a:off x="1143001" y="6181726"/>
            <a:ext cx="7699375" cy="523875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ja-JP" sz="2800" b="1" dirty="0"/>
              <a:t>『</a:t>
            </a:r>
            <a:r>
              <a:rPr lang="ja-JP" altLang="en-US" sz="2800" b="1"/>
              <a:t>森里川海のつながり</a:t>
            </a:r>
            <a:r>
              <a:rPr lang="en-US" altLang="ja-JP" sz="2800" b="1" dirty="0"/>
              <a:t>』</a:t>
            </a:r>
            <a:r>
              <a:rPr lang="ja-JP" altLang="en-US" sz="2800" b="1"/>
              <a:t>を感じられるエリアに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1905000"/>
            <a:ext cx="5999163" cy="4064000"/>
          </a:xfrm>
          <a:prstGeom prst="rect">
            <a:avLst/>
          </a:prstGeom>
        </p:spPr>
      </p:pic>
      <p:sp>
        <p:nvSpPr>
          <p:cNvPr id="1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</p:spPr>
        <p:txBody>
          <a:bodyPr/>
          <a:lstStyle/>
          <a:p>
            <a:fld id="{76143E4A-4F68-4259-95F2-A651CBC19E3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70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8"/>
          <p:cNvGrpSpPr/>
          <p:nvPr/>
        </p:nvGrpSpPr>
        <p:grpSpPr>
          <a:xfrm>
            <a:off x="5005446" y="295105"/>
            <a:ext cx="5425163" cy="6440688"/>
            <a:chOff x="4256697" y="309732"/>
            <a:chExt cx="5425163" cy="6440688"/>
          </a:xfrm>
        </p:grpSpPr>
        <p:grpSp>
          <p:nvGrpSpPr>
            <p:cNvPr id="3" name="Group 186"/>
            <p:cNvGrpSpPr/>
            <p:nvPr/>
          </p:nvGrpSpPr>
          <p:grpSpPr>
            <a:xfrm>
              <a:off x="4256697" y="309732"/>
              <a:ext cx="3300528" cy="6440688"/>
              <a:chOff x="4929072" y="417312"/>
              <a:chExt cx="3300528" cy="6440688"/>
            </a:xfrm>
          </p:grpSpPr>
          <p:pic>
            <p:nvPicPr>
              <p:cNvPr id="179" name="Picture 178" descr="gifu map.g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114586" y="3167819"/>
                <a:ext cx="3115014" cy="3690181"/>
              </a:xfrm>
              <a:prstGeom prst="rect">
                <a:avLst/>
              </a:prstGeom>
            </p:spPr>
          </p:pic>
          <p:pic>
            <p:nvPicPr>
              <p:cNvPr id="178" name="Picture 177" descr="noto map.g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29072" y="417312"/>
                <a:ext cx="2821430" cy="3935625"/>
              </a:xfrm>
              <a:prstGeom prst="rect">
                <a:avLst/>
              </a:prstGeom>
            </p:spPr>
          </p:pic>
          <p:sp>
            <p:nvSpPr>
              <p:cNvPr id="180" name="Freeform 83"/>
              <p:cNvSpPr/>
              <p:nvPr/>
            </p:nvSpPr>
            <p:spPr>
              <a:xfrm>
                <a:off x="5755340" y="3119719"/>
                <a:ext cx="1183341" cy="1730188"/>
              </a:xfrm>
              <a:custGeom>
                <a:avLst/>
                <a:gdLst>
                  <a:gd name="connsiteX0" fmla="*/ 1567543 w 1839686"/>
                  <a:gd name="connsiteY0" fmla="*/ 0 h 2492828"/>
                  <a:gd name="connsiteX1" fmla="*/ 1513115 w 1839686"/>
                  <a:gd name="connsiteY1" fmla="*/ 54428 h 2492828"/>
                  <a:gd name="connsiteX2" fmla="*/ 1436915 w 1839686"/>
                  <a:gd name="connsiteY2" fmla="*/ 54428 h 2492828"/>
                  <a:gd name="connsiteX3" fmla="*/ 1360715 w 1839686"/>
                  <a:gd name="connsiteY3" fmla="*/ 141514 h 2492828"/>
                  <a:gd name="connsiteX4" fmla="*/ 1273629 w 1839686"/>
                  <a:gd name="connsiteY4" fmla="*/ 217714 h 2492828"/>
                  <a:gd name="connsiteX5" fmla="*/ 1186543 w 1839686"/>
                  <a:gd name="connsiteY5" fmla="*/ 272143 h 2492828"/>
                  <a:gd name="connsiteX6" fmla="*/ 1099457 w 1839686"/>
                  <a:gd name="connsiteY6" fmla="*/ 326571 h 2492828"/>
                  <a:gd name="connsiteX7" fmla="*/ 1023257 w 1839686"/>
                  <a:gd name="connsiteY7" fmla="*/ 446314 h 2492828"/>
                  <a:gd name="connsiteX8" fmla="*/ 990600 w 1839686"/>
                  <a:gd name="connsiteY8" fmla="*/ 544286 h 2492828"/>
                  <a:gd name="connsiteX9" fmla="*/ 914400 w 1839686"/>
                  <a:gd name="connsiteY9" fmla="*/ 620486 h 2492828"/>
                  <a:gd name="connsiteX10" fmla="*/ 859972 w 1839686"/>
                  <a:gd name="connsiteY10" fmla="*/ 653143 h 2492828"/>
                  <a:gd name="connsiteX11" fmla="*/ 794657 w 1839686"/>
                  <a:gd name="connsiteY11" fmla="*/ 751114 h 2492828"/>
                  <a:gd name="connsiteX12" fmla="*/ 718457 w 1839686"/>
                  <a:gd name="connsiteY12" fmla="*/ 827314 h 2492828"/>
                  <a:gd name="connsiteX13" fmla="*/ 642257 w 1839686"/>
                  <a:gd name="connsiteY13" fmla="*/ 827314 h 2492828"/>
                  <a:gd name="connsiteX14" fmla="*/ 544286 w 1839686"/>
                  <a:gd name="connsiteY14" fmla="*/ 772886 h 2492828"/>
                  <a:gd name="connsiteX15" fmla="*/ 424543 w 1839686"/>
                  <a:gd name="connsiteY15" fmla="*/ 794657 h 2492828"/>
                  <a:gd name="connsiteX16" fmla="*/ 413657 w 1839686"/>
                  <a:gd name="connsiteY16" fmla="*/ 859971 h 2492828"/>
                  <a:gd name="connsiteX17" fmla="*/ 348343 w 1839686"/>
                  <a:gd name="connsiteY17" fmla="*/ 1012371 h 2492828"/>
                  <a:gd name="connsiteX18" fmla="*/ 304800 w 1839686"/>
                  <a:gd name="connsiteY18" fmla="*/ 1110343 h 2492828"/>
                  <a:gd name="connsiteX19" fmla="*/ 195943 w 1839686"/>
                  <a:gd name="connsiteY19" fmla="*/ 1219200 h 2492828"/>
                  <a:gd name="connsiteX20" fmla="*/ 195943 w 1839686"/>
                  <a:gd name="connsiteY20" fmla="*/ 1360714 h 2492828"/>
                  <a:gd name="connsiteX21" fmla="*/ 108857 w 1839686"/>
                  <a:gd name="connsiteY21" fmla="*/ 1393371 h 2492828"/>
                  <a:gd name="connsiteX22" fmla="*/ 97972 w 1839686"/>
                  <a:gd name="connsiteY22" fmla="*/ 1513114 h 2492828"/>
                  <a:gd name="connsiteX23" fmla="*/ 0 w 1839686"/>
                  <a:gd name="connsiteY23" fmla="*/ 1611086 h 2492828"/>
                  <a:gd name="connsiteX24" fmla="*/ 87086 w 1839686"/>
                  <a:gd name="connsiteY24" fmla="*/ 1763486 h 2492828"/>
                  <a:gd name="connsiteX25" fmla="*/ 87086 w 1839686"/>
                  <a:gd name="connsiteY25" fmla="*/ 1894114 h 2492828"/>
                  <a:gd name="connsiteX26" fmla="*/ 195943 w 1839686"/>
                  <a:gd name="connsiteY26" fmla="*/ 1905000 h 2492828"/>
                  <a:gd name="connsiteX27" fmla="*/ 250372 w 1839686"/>
                  <a:gd name="connsiteY27" fmla="*/ 2035628 h 2492828"/>
                  <a:gd name="connsiteX28" fmla="*/ 359229 w 1839686"/>
                  <a:gd name="connsiteY28" fmla="*/ 2079171 h 2492828"/>
                  <a:gd name="connsiteX29" fmla="*/ 446315 w 1839686"/>
                  <a:gd name="connsiteY29" fmla="*/ 2133600 h 2492828"/>
                  <a:gd name="connsiteX30" fmla="*/ 489857 w 1839686"/>
                  <a:gd name="connsiteY30" fmla="*/ 2209800 h 2492828"/>
                  <a:gd name="connsiteX31" fmla="*/ 468086 w 1839686"/>
                  <a:gd name="connsiteY31" fmla="*/ 2253343 h 2492828"/>
                  <a:gd name="connsiteX32" fmla="*/ 435429 w 1839686"/>
                  <a:gd name="connsiteY32" fmla="*/ 2307771 h 2492828"/>
                  <a:gd name="connsiteX33" fmla="*/ 587829 w 1839686"/>
                  <a:gd name="connsiteY33" fmla="*/ 2340428 h 2492828"/>
                  <a:gd name="connsiteX34" fmla="*/ 587829 w 1839686"/>
                  <a:gd name="connsiteY34" fmla="*/ 2340428 h 2492828"/>
                  <a:gd name="connsiteX35" fmla="*/ 653143 w 1839686"/>
                  <a:gd name="connsiteY35" fmla="*/ 2438400 h 2492828"/>
                  <a:gd name="connsiteX36" fmla="*/ 783772 w 1839686"/>
                  <a:gd name="connsiteY36" fmla="*/ 2449286 h 2492828"/>
                  <a:gd name="connsiteX37" fmla="*/ 914400 w 1839686"/>
                  <a:gd name="connsiteY37" fmla="*/ 2416628 h 2492828"/>
                  <a:gd name="connsiteX38" fmla="*/ 1023257 w 1839686"/>
                  <a:gd name="connsiteY38" fmla="*/ 2438400 h 2492828"/>
                  <a:gd name="connsiteX39" fmla="*/ 1088572 w 1839686"/>
                  <a:gd name="connsiteY39" fmla="*/ 2492828 h 2492828"/>
                  <a:gd name="connsiteX40" fmla="*/ 1088572 w 1839686"/>
                  <a:gd name="connsiteY40" fmla="*/ 2492828 h 2492828"/>
                  <a:gd name="connsiteX41" fmla="*/ 1186543 w 1839686"/>
                  <a:gd name="connsiteY41" fmla="*/ 2416628 h 2492828"/>
                  <a:gd name="connsiteX42" fmla="*/ 1164772 w 1839686"/>
                  <a:gd name="connsiteY42" fmla="*/ 2329543 h 2492828"/>
                  <a:gd name="connsiteX43" fmla="*/ 1197429 w 1839686"/>
                  <a:gd name="connsiteY43" fmla="*/ 2275114 h 2492828"/>
                  <a:gd name="connsiteX44" fmla="*/ 1295400 w 1839686"/>
                  <a:gd name="connsiteY44" fmla="*/ 2307771 h 2492828"/>
                  <a:gd name="connsiteX45" fmla="*/ 1382486 w 1839686"/>
                  <a:gd name="connsiteY45" fmla="*/ 2220686 h 2492828"/>
                  <a:gd name="connsiteX46" fmla="*/ 1502229 w 1839686"/>
                  <a:gd name="connsiteY46" fmla="*/ 2166257 h 2492828"/>
                  <a:gd name="connsiteX47" fmla="*/ 1556657 w 1839686"/>
                  <a:gd name="connsiteY47" fmla="*/ 2177143 h 2492828"/>
                  <a:gd name="connsiteX48" fmla="*/ 1556657 w 1839686"/>
                  <a:gd name="connsiteY48" fmla="*/ 2264228 h 2492828"/>
                  <a:gd name="connsiteX49" fmla="*/ 1621972 w 1839686"/>
                  <a:gd name="connsiteY49" fmla="*/ 2220686 h 2492828"/>
                  <a:gd name="connsiteX50" fmla="*/ 1654629 w 1839686"/>
                  <a:gd name="connsiteY50" fmla="*/ 2133600 h 2492828"/>
                  <a:gd name="connsiteX51" fmla="*/ 1698172 w 1839686"/>
                  <a:gd name="connsiteY51" fmla="*/ 2057400 h 2492828"/>
                  <a:gd name="connsiteX52" fmla="*/ 1730829 w 1839686"/>
                  <a:gd name="connsiteY52" fmla="*/ 1970314 h 2492828"/>
                  <a:gd name="connsiteX53" fmla="*/ 1730829 w 1839686"/>
                  <a:gd name="connsiteY53" fmla="*/ 1872343 h 2492828"/>
                  <a:gd name="connsiteX54" fmla="*/ 1774372 w 1839686"/>
                  <a:gd name="connsiteY54" fmla="*/ 1796143 h 2492828"/>
                  <a:gd name="connsiteX55" fmla="*/ 1817915 w 1839686"/>
                  <a:gd name="connsiteY55" fmla="*/ 1752600 h 2492828"/>
                  <a:gd name="connsiteX56" fmla="*/ 1839686 w 1839686"/>
                  <a:gd name="connsiteY56" fmla="*/ 1698171 h 2492828"/>
                  <a:gd name="connsiteX57" fmla="*/ 1774372 w 1839686"/>
                  <a:gd name="connsiteY57" fmla="*/ 1654628 h 2492828"/>
                  <a:gd name="connsiteX58" fmla="*/ 1763486 w 1839686"/>
                  <a:gd name="connsiteY58" fmla="*/ 1589314 h 2492828"/>
                  <a:gd name="connsiteX59" fmla="*/ 1741715 w 1839686"/>
                  <a:gd name="connsiteY59" fmla="*/ 1534886 h 2492828"/>
                  <a:gd name="connsiteX60" fmla="*/ 1698172 w 1839686"/>
                  <a:gd name="connsiteY60" fmla="*/ 1502228 h 2492828"/>
                  <a:gd name="connsiteX61" fmla="*/ 1676400 w 1839686"/>
                  <a:gd name="connsiteY61" fmla="*/ 1404257 h 2492828"/>
                  <a:gd name="connsiteX62" fmla="*/ 1545772 w 1839686"/>
                  <a:gd name="connsiteY62" fmla="*/ 1382486 h 2492828"/>
                  <a:gd name="connsiteX63" fmla="*/ 1502229 w 1839686"/>
                  <a:gd name="connsiteY63" fmla="*/ 1426028 h 2492828"/>
                  <a:gd name="connsiteX64" fmla="*/ 1426029 w 1839686"/>
                  <a:gd name="connsiteY64" fmla="*/ 1393371 h 2492828"/>
                  <a:gd name="connsiteX65" fmla="*/ 1426029 w 1839686"/>
                  <a:gd name="connsiteY65" fmla="*/ 1273628 h 2492828"/>
                  <a:gd name="connsiteX66" fmla="*/ 1426029 w 1839686"/>
                  <a:gd name="connsiteY66" fmla="*/ 1273628 h 2492828"/>
                  <a:gd name="connsiteX67" fmla="*/ 1436915 w 1839686"/>
                  <a:gd name="connsiteY67" fmla="*/ 1121228 h 2492828"/>
                  <a:gd name="connsiteX68" fmla="*/ 1469572 w 1839686"/>
                  <a:gd name="connsiteY68" fmla="*/ 1045028 h 2492828"/>
                  <a:gd name="connsiteX69" fmla="*/ 1458686 w 1839686"/>
                  <a:gd name="connsiteY69" fmla="*/ 990600 h 2492828"/>
                  <a:gd name="connsiteX70" fmla="*/ 1502229 w 1839686"/>
                  <a:gd name="connsiteY70" fmla="*/ 925286 h 2492828"/>
                  <a:gd name="connsiteX71" fmla="*/ 1545772 w 1839686"/>
                  <a:gd name="connsiteY71" fmla="*/ 870857 h 2492828"/>
                  <a:gd name="connsiteX72" fmla="*/ 1480457 w 1839686"/>
                  <a:gd name="connsiteY72" fmla="*/ 849086 h 2492828"/>
                  <a:gd name="connsiteX73" fmla="*/ 1513115 w 1839686"/>
                  <a:gd name="connsiteY73" fmla="*/ 751114 h 2492828"/>
                  <a:gd name="connsiteX74" fmla="*/ 1480457 w 1839686"/>
                  <a:gd name="connsiteY74" fmla="*/ 653143 h 2492828"/>
                  <a:gd name="connsiteX75" fmla="*/ 1426029 w 1839686"/>
                  <a:gd name="connsiteY75" fmla="*/ 598714 h 2492828"/>
                  <a:gd name="connsiteX76" fmla="*/ 1491343 w 1839686"/>
                  <a:gd name="connsiteY76" fmla="*/ 533400 h 2492828"/>
                  <a:gd name="connsiteX77" fmla="*/ 1534886 w 1839686"/>
                  <a:gd name="connsiteY77" fmla="*/ 446314 h 2492828"/>
                  <a:gd name="connsiteX78" fmla="*/ 1567543 w 1839686"/>
                  <a:gd name="connsiteY78" fmla="*/ 337457 h 2492828"/>
                  <a:gd name="connsiteX79" fmla="*/ 1578429 w 1839686"/>
                  <a:gd name="connsiteY79" fmla="*/ 195943 h 2492828"/>
                  <a:gd name="connsiteX80" fmla="*/ 1621972 w 1839686"/>
                  <a:gd name="connsiteY80" fmla="*/ 141514 h 2492828"/>
                  <a:gd name="connsiteX81" fmla="*/ 1621972 w 1839686"/>
                  <a:gd name="connsiteY81" fmla="*/ 65314 h 2492828"/>
                  <a:gd name="connsiteX82" fmla="*/ 1567543 w 1839686"/>
                  <a:gd name="connsiteY82" fmla="*/ 0 h 249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839686" h="2492828">
                    <a:moveTo>
                      <a:pt x="1567543" y="0"/>
                    </a:moveTo>
                    <a:lnTo>
                      <a:pt x="1513115" y="54428"/>
                    </a:lnTo>
                    <a:lnTo>
                      <a:pt x="1436915" y="54428"/>
                    </a:lnTo>
                    <a:lnTo>
                      <a:pt x="1360715" y="141514"/>
                    </a:lnTo>
                    <a:lnTo>
                      <a:pt x="1273629" y="217714"/>
                    </a:lnTo>
                    <a:lnTo>
                      <a:pt x="1186543" y="272143"/>
                    </a:lnTo>
                    <a:lnTo>
                      <a:pt x="1099457" y="326571"/>
                    </a:lnTo>
                    <a:lnTo>
                      <a:pt x="1023257" y="446314"/>
                    </a:lnTo>
                    <a:lnTo>
                      <a:pt x="990600" y="544286"/>
                    </a:lnTo>
                    <a:lnTo>
                      <a:pt x="914400" y="620486"/>
                    </a:lnTo>
                    <a:lnTo>
                      <a:pt x="859972" y="653143"/>
                    </a:lnTo>
                    <a:lnTo>
                      <a:pt x="794657" y="751114"/>
                    </a:lnTo>
                    <a:lnTo>
                      <a:pt x="718457" y="827314"/>
                    </a:lnTo>
                    <a:lnTo>
                      <a:pt x="642257" y="827314"/>
                    </a:lnTo>
                    <a:lnTo>
                      <a:pt x="544286" y="772886"/>
                    </a:lnTo>
                    <a:lnTo>
                      <a:pt x="424543" y="794657"/>
                    </a:lnTo>
                    <a:lnTo>
                      <a:pt x="413657" y="859971"/>
                    </a:lnTo>
                    <a:lnTo>
                      <a:pt x="348343" y="1012371"/>
                    </a:lnTo>
                    <a:lnTo>
                      <a:pt x="304800" y="1110343"/>
                    </a:lnTo>
                    <a:lnTo>
                      <a:pt x="195943" y="1219200"/>
                    </a:lnTo>
                    <a:lnTo>
                      <a:pt x="195943" y="1360714"/>
                    </a:lnTo>
                    <a:lnTo>
                      <a:pt x="108857" y="1393371"/>
                    </a:lnTo>
                    <a:lnTo>
                      <a:pt x="97972" y="1513114"/>
                    </a:lnTo>
                    <a:lnTo>
                      <a:pt x="0" y="1611086"/>
                    </a:lnTo>
                    <a:lnTo>
                      <a:pt x="87086" y="1763486"/>
                    </a:lnTo>
                    <a:lnTo>
                      <a:pt x="87086" y="1894114"/>
                    </a:lnTo>
                    <a:lnTo>
                      <a:pt x="195943" y="1905000"/>
                    </a:lnTo>
                    <a:lnTo>
                      <a:pt x="250372" y="2035628"/>
                    </a:lnTo>
                    <a:lnTo>
                      <a:pt x="359229" y="2079171"/>
                    </a:lnTo>
                    <a:lnTo>
                      <a:pt x="446315" y="2133600"/>
                    </a:lnTo>
                    <a:lnTo>
                      <a:pt x="489857" y="2209800"/>
                    </a:lnTo>
                    <a:lnTo>
                      <a:pt x="468086" y="2253343"/>
                    </a:lnTo>
                    <a:lnTo>
                      <a:pt x="435429" y="2307771"/>
                    </a:lnTo>
                    <a:lnTo>
                      <a:pt x="587829" y="2340428"/>
                    </a:lnTo>
                    <a:lnTo>
                      <a:pt x="587829" y="2340428"/>
                    </a:lnTo>
                    <a:lnTo>
                      <a:pt x="653143" y="2438400"/>
                    </a:lnTo>
                    <a:lnTo>
                      <a:pt x="783772" y="2449286"/>
                    </a:lnTo>
                    <a:lnTo>
                      <a:pt x="914400" y="2416628"/>
                    </a:lnTo>
                    <a:lnTo>
                      <a:pt x="1023257" y="2438400"/>
                    </a:lnTo>
                    <a:lnTo>
                      <a:pt x="1088572" y="2492828"/>
                    </a:lnTo>
                    <a:lnTo>
                      <a:pt x="1088572" y="2492828"/>
                    </a:lnTo>
                    <a:lnTo>
                      <a:pt x="1186543" y="2416628"/>
                    </a:lnTo>
                    <a:lnTo>
                      <a:pt x="1164772" y="2329543"/>
                    </a:lnTo>
                    <a:lnTo>
                      <a:pt x="1197429" y="2275114"/>
                    </a:lnTo>
                    <a:lnTo>
                      <a:pt x="1295400" y="2307771"/>
                    </a:lnTo>
                    <a:lnTo>
                      <a:pt x="1382486" y="2220686"/>
                    </a:lnTo>
                    <a:lnTo>
                      <a:pt x="1502229" y="2166257"/>
                    </a:lnTo>
                    <a:lnTo>
                      <a:pt x="1556657" y="2177143"/>
                    </a:lnTo>
                    <a:lnTo>
                      <a:pt x="1556657" y="2264228"/>
                    </a:lnTo>
                    <a:lnTo>
                      <a:pt x="1621972" y="2220686"/>
                    </a:lnTo>
                    <a:lnTo>
                      <a:pt x="1654629" y="2133600"/>
                    </a:lnTo>
                    <a:lnTo>
                      <a:pt x="1698172" y="2057400"/>
                    </a:lnTo>
                    <a:lnTo>
                      <a:pt x="1730829" y="1970314"/>
                    </a:lnTo>
                    <a:lnTo>
                      <a:pt x="1730829" y="1872343"/>
                    </a:lnTo>
                    <a:lnTo>
                      <a:pt x="1774372" y="1796143"/>
                    </a:lnTo>
                    <a:lnTo>
                      <a:pt x="1817915" y="1752600"/>
                    </a:lnTo>
                    <a:lnTo>
                      <a:pt x="1839686" y="1698171"/>
                    </a:lnTo>
                    <a:lnTo>
                      <a:pt x="1774372" y="1654628"/>
                    </a:lnTo>
                    <a:lnTo>
                      <a:pt x="1763486" y="1589314"/>
                    </a:lnTo>
                    <a:lnTo>
                      <a:pt x="1741715" y="1534886"/>
                    </a:lnTo>
                    <a:lnTo>
                      <a:pt x="1698172" y="1502228"/>
                    </a:lnTo>
                    <a:lnTo>
                      <a:pt x="1676400" y="1404257"/>
                    </a:lnTo>
                    <a:lnTo>
                      <a:pt x="1545772" y="1382486"/>
                    </a:lnTo>
                    <a:lnTo>
                      <a:pt x="1502229" y="1426028"/>
                    </a:lnTo>
                    <a:lnTo>
                      <a:pt x="1426029" y="1393371"/>
                    </a:lnTo>
                    <a:lnTo>
                      <a:pt x="1426029" y="1273628"/>
                    </a:lnTo>
                    <a:lnTo>
                      <a:pt x="1426029" y="1273628"/>
                    </a:lnTo>
                    <a:lnTo>
                      <a:pt x="1436915" y="1121228"/>
                    </a:lnTo>
                    <a:lnTo>
                      <a:pt x="1469572" y="1045028"/>
                    </a:lnTo>
                    <a:lnTo>
                      <a:pt x="1458686" y="990600"/>
                    </a:lnTo>
                    <a:lnTo>
                      <a:pt x="1502229" y="925286"/>
                    </a:lnTo>
                    <a:lnTo>
                      <a:pt x="1545772" y="870857"/>
                    </a:lnTo>
                    <a:lnTo>
                      <a:pt x="1480457" y="849086"/>
                    </a:lnTo>
                    <a:lnTo>
                      <a:pt x="1513115" y="751114"/>
                    </a:lnTo>
                    <a:lnTo>
                      <a:pt x="1480457" y="653143"/>
                    </a:lnTo>
                    <a:lnTo>
                      <a:pt x="1426029" y="598714"/>
                    </a:lnTo>
                    <a:lnTo>
                      <a:pt x="1491343" y="533400"/>
                    </a:lnTo>
                    <a:lnTo>
                      <a:pt x="1534886" y="446314"/>
                    </a:lnTo>
                    <a:lnTo>
                      <a:pt x="1567543" y="337457"/>
                    </a:lnTo>
                    <a:lnTo>
                      <a:pt x="1578429" y="195943"/>
                    </a:lnTo>
                    <a:lnTo>
                      <a:pt x="1621972" y="141514"/>
                    </a:lnTo>
                    <a:lnTo>
                      <a:pt x="1621972" y="65314"/>
                    </a:lnTo>
                    <a:lnTo>
                      <a:pt x="1567543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88"/>
              <p:cNvSpPr/>
              <p:nvPr/>
            </p:nvSpPr>
            <p:spPr>
              <a:xfrm>
                <a:off x="6087033" y="502024"/>
                <a:ext cx="1524001" cy="1963270"/>
              </a:xfrm>
              <a:custGeom>
                <a:avLst/>
                <a:gdLst>
                  <a:gd name="connsiteX0" fmla="*/ 1959429 w 2090058"/>
                  <a:gd name="connsiteY0" fmla="*/ 0 h 2623457"/>
                  <a:gd name="connsiteX1" fmla="*/ 1850572 w 2090058"/>
                  <a:gd name="connsiteY1" fmla="*/ 10886 h 2623457"/>
                  <a:gd name="connsiteX2" fmla="*/ 1763486 w 2090058"/>
                  <a:gd name="connsiteY2" fmla="*/ 32657 h 2623457"/>
                  <a:gd name="connsiteX3" fmla="*/ 1665515 w 2090058"/>
                  <a:gd name="connsiteY3" fmla="*/ 76200 h 2623457"/>
                  <a:gd name="connsiteX4" fmla="*/ 1600200 w 2090058"/>
                  <a:gd name="connsiteY4" fmla="*/ 130628 h 2623457"/>
                  <a:gd name="connsiteX5" fmla="*/ 1491343 w 2090058"/>
                  <a:gd name="connsiteY5" fmla="*/ 141514 h 2623457"/>
                  <a:gd name="connsiteX6" fmla="*/ 1371600 w 2090058"/>
                  <a:gd name="connsiteY6" fmla="*/ 141514 h 2623457"/>
                  <a:gd name="connsiteX7" fmla="*/ 1317172 w 2090058"/>
                  <a:gd name="connsiteY7" fmla="*/ 206828 h 2623457"/>
                  <a:gd name="connsiteX8" fmla="*/ 1273629 w 2090058"/>
                  <a:gd name="connsiteY8" fmla="*/ 206828 h 2623457"/>
                  <a:gd name="connsiteX9" fmla="*/ 1240972 w 2090058"/>
                  <a:gd name="connsiteY9" fmla="*/ 283028 h 2623457"/>
                  <a:gd name="connsiteX10" fmla="*/ 1088572 w 2090058"/>
                  <a:gd name="connsiteY10" fmla="*/ 348343 h 2623457"/>
                  <a:gd name="connsiteX11" fmla="*/ 979715 w 2090058"/>
                  <a:gd name="connsiteY11" fmla="*/ 402771 h 2623457"/>
                  <a:gd name="connsiteX12" fmla="*/ 805543 w 2090058"/>
                  <a:gd name="connsiteY12" fmla="*/ 457200 h 2623457"/>
                  <a:gd name="connsiteX13" fmla="*/ 674915 w 2090058"/>
                  <a:gd name="connsiteY13" fmla="*/ 468086 h 2623457"/>
                  <a:gd name="connsiteX14" fmla="*/ 533400 w 2090058"/>
                  <a:gd name="connsiteY14" fmla="*/ 468086 h 2623457"/>
                  <a:gd name="connsiteX15" fmla="*/ 489858 w 2090058"/>
                  <a:gd name="connsiteY15" fmla="*/ 511628 h 2623457"/>
                  <a:gd name="connsiteX16" fmla="*/ 348343 w 2090058"/>
                  <a:gd name="connsiteY16" fmla="*/ 555171 h 2623457"/>
                  <a:gd name="connsiteX17" fmla="*/ 272143 w 2090058"/>
                  <a:gd name="connsiteY17" fmla="*/ 598714 h 2623457"/>
                  <a:gd name="connsiteX18" fmla="*/ 250372 w 2090058"/>
                  <a:gd name="connsiteY18" fmla="*/ 674914 h 2623457"/>
                  <a:gd name="connsiteX19" fmla="*/ 163286 w 2090058"/>
                  <a:gd name="connsiteY19" fmla="*/ 707571 h 2623457"/>
                  <a:gd name="connsiteX20" fmla="*/ 195943 w 2090058"/>
                  <a:gd name="connsiteY20" fmla="*/ 849086 h 2623457"/>
                  <a:gd name="connsiteX21" fmla="*/ 152400 w 2090058"/>
                  <a:gd name="connsiteY21" fmla="*/ 968828 h 2623457"/>
                  <a:gd name="connsiteX22" fmla="*/ 87086 w 2090058"/>
                  <a:gd name="connsiteY22" fmla="*/ 1055914 h 2623457"/>
                  <a:gd name="connsiteX23" fmla="*/ 10886 w 2090058"/>
                  <a:gd name="connsiteY23" fmla="*/ 1153886 h 2623457"/>
                  <a:gd name="connsiteX24" fmla="*/ 0 w 2090058"/>
                  <a:gd name="connsiteY24" fmla="*/ 1306286 h 2623457"/>
                  <a:gd name="connsiteX25" fmla="*/ 21772 w 2090058"/>
                  <a:gd name="connsiteY25" fmla="*/ 1393371 h 2623457"/>
                  <a:gd name="connsiteX26" fmla="*/ 108858 w 2090058"/>
                  <a:gd name="connsiteY26" fmla="*/ 1349828 h 2623457"/>
                  <a:gd name="connsiteX27" fmla="*/ 152400 w 2090058"/>
                  <a:gd name="connsiteY27" fmla="*/ 1426028 h 2623457"/>
                  <a:gd name="connsiteX28" fmla="*/ 141515 w 2090058"/>
                  <a:gd name="connsiteY28" fmla="*/ 1578428 h 2623457"/>
                  <a:gd name="connsiteX29" fmla="*/ 195943 w 2090058"/>
                  <a:gd name="connsiteY29" fmla="*/ 1752600 h 2623457"/>
                  <a:gd name="connsiteX30" fmla="*/ 261258 w 2090058"/>
                  <a:gd name="connsiteY30" fmla="*/ 1828800 h 2623457"/>
                  <a:gd name="connsiteX31" fmla="*/ 293915 w 2090058"/>
                  <a:gd name="connsiteY31" fmla="*/ 1915886 h 2623457"/>
                  <a:gd name="connsiteX32" fmla="*/ 293915 w 2090058"/>
                  <a:gd name="connsiteY32" fmla="*/ 2013857 h 2623457"/>
                  <a:gd name="connsiteX33" fmla="*/ 228600 w 2090058"/>
                  <a:gd name="connsiteY33" fmla="*/ 2068286 h 2623457"/>
                  <a:gd name="connsiteX34" fmla="*/ 272143 w 2090058"/>
                  <a:gd name="connsiteY34" fmla="*/ 2144486 h 2623457"/>
                  <a:gd name="connsiteX35" fmla="*/ 261258 w 2090058"/>
                  <a:gd name="connsiteY35" fmla="*/ 2307771 h 2623457"/>
                  <a:gd name="connsiteX36" fmla="*/ 217715 w 2090058"/>
                  <a:gd name="connsiteY36" fmla="*/ 2416628 h 2623457"/>
                  <a:gd name="connsiteX37" fmla="*/ 152400 w 2090058"/>
                  <a:gd name="connsiteY37" fmla="*/ 2547257 h 2623457"/>
                  <a:gd name="connsiteX38" fmla="*/ 239486 w 2090058"/>
                  <a:gd name="connsiteY38" fmla="*/ 2558143 h 2623457"/>
                  <a:gd name="connsiteX39" fmla="*/ 337458 w 2090058"/>
                  <a:gd name="connsiteY39" fmla="*/ 2579914 h 2623457"/>
                  <a:gd name="connsiteX40" fmla="*/ 370115 w 2090058"/>
                  <a:gd name="connsiteY40" fmla="*/ 2623457 h 2623457"/>
                  <a:gd name="connsiteX41" fmla="*/ 478972 w 2090058"/>
                  <a:gd name="connsiteY41" fmla="*/ 2590800 h 2623457"/>
                  <a:gd name="connsiteX42" fmla="*/ 522515 w 2090058"/>
                  <a:gd name="connsiteY42" fmla="*/ 2623457 h 2623457"/>
                  <a:gd name="connsiteX43" fmla="*/ 544286 w 2090058"/>
                  <a:gd name="connsiteY43" fmla="*/ 2449286 h 2623457"/>
                  <a:gd name="connsiteX44" fmla="*/ 576943 w 2090058"/>
                  <a:gd name="connsiteY44" fmla="*/ 2329543 h 2623457"/>
                  <a:gd name="connsiteX45" fmla="*/ 631372 w 2090058"/>
                  <a:gd name="connsiteY45" fmla="*/ 2220686 h 2623457"/>
                  <a:gd name="connsiteX46" fmla="*/ 631372 w 2090058"/>
                  <a:gd name="connsiteY46" fmla="*/ 2133600 h 2623457"/>
                  <a:gd name="connsiteX47" fmla="*/ 751115 w 2090058"/>
                  <a:gd name="connsiteY47" fmla="*/ 2035628 h 2623457"/>
                  <a:gd name="connsiteX48" fmla="*/ 816429 w 2090058"/>
                  <a:gd name="connsiteY48" fmla="*/ 1992086 h 2623457"/>
                  <a:gd name="connsiteX49" fmla="*/ 903515 w 2090058"/>
                  <a:gd name="connsiteY49" fmla="*/ 2024743 h 2623457"/>
                  <a:gd name="connsiteX50" fmla="*/ 957943 w 2090058"/>
                  <a:gd name="connsiteY50" fmla="*/ 1959428 h 2623457"/>
                  <a:gd name="connsiteX51" fmla="*/ 1077686 w 2090058"/>
                  <a:gd name="connsiteY51" fmla="*/ 1970314 h 2623457"/>
                  <a:gd name="connsiteX52" fmla="*/ 1143000 w 2090058"/>
                  <a:gd name="connsiteY52" fmla="*/ 1970314 h 2623457"/>
                  <a:gd name="connsiteX53" fmla="*/ 1153886 w 2090058"/>
                  <a:gd name="connsiteY53" fmla="*/ 1861457 h 2623457"/>
                  <a:gd name="connsiteX54" fmla="*/ 1132115 w 2090058"/>
                  <a:gd name="connsiteY54" fmla="*/ 1730828 h 2623457"/>
                  <a:gd name="connsiteX55" fmla="*/ 1164772 w 2090058"/>
                  <a:gd name="connsiteY55" fmla="*/ 1600200 h 2623457"/>
                  <a:gd name="connsiteX56" fmla="*/ 1143000 w 2090058"/>
                  <a:gd name="connsiteY56" fmla="*/ 1469571 h 2623457"/>
                  <a:gd name="connsiteX57" fmla="*/ 1143000 w 2090058"/>
                  <a:gd name="connsiteY57" fmla="*/ 1469571 h 2623457"/>
                  <a:gd name="connsiteX58" fmla="*/ 1023258 w 2090058"/>
                  <a:gd name="connsiteY58" fmla="*/ 1491343 h 2623457"/>
                  <a:gd name="connsiteX59" fmla="*/ 990600 w 2090058"/>
                  <a:gd name="connsiteY59" fmla="*/ 1600200 h 2623457"/>
                  <a:gd name="connsiteX60" fmla="*/ 914400 w 2090058"/>
                  <a:gd name="connsiteY60" fmla="*/ 1665514 h 2623457"/>
                  <a:gd name="connsiteX61" fmla="*/ 838200 w 2090058"/>
                  <a:gd name="connsiteY61" fmla="*/ 1621971 h 2623457"/>
                  <a:gd name="connsiteX62" fmla="*/ 794658 w 2090058"/>
                  <a:gd name="connsiteY62" fmla="*/ 1545771 h 2623457"/>
                  <a:gd name="connsiteX63" fmla="*/ 729343 w 2090058"/>
                  <a:gd name="connsiteY63" fmla="*/ 1545771 h 2623457"/>
                  <a:gd name="connsiteX64" fmla="*/ 642258 w 2090058"/>
                  <a:gd name="connsiteY64" fmla="*/ 1600200 h 2623457"/>
                  <a:gd name="connsiteX65" fmla="*/ 620486 w 2090058"/>
                  <a:gd name="connsiteY65" fmla="*/ 1578428 h 2623457"/>
                  <a:gd name="connsiteX66" fmla="*/ 587829 w 2090058"/>
                  <a:gd name="connsiteY66" fmla="*/ 1502228 h 2623457"/>
                  <a:gd name="connsiteX67" fmla="*/ 664029 w 2090058"/>
                  <a:gd name="connsiteY67" fmla="*/ 1469571 h 2623457"/>
                  <a:gd name="connsiteX68" fmla="*/ 685800 w 2090058"/>
                  <a:gd name="connsiteY68" fmla="*/ 1393371 h 2623457"/>
                  <a:gd name="connsiteX69" fmla="*/ 762000 w 2090058"/>
                  <a:gd name="connsiteY69" fmla="*/ 1415143 h 2623457"/>
                  <a:gd name="connsiteX70" fmla="*/ 816429 w 2090058"/>
                  <a:gd name="connsiteY70" fmla="*/ 1469571 h 2623457"/>
                  <a:gd name="connsiteX71" fmla="*/ 870858 w 2090058"/>
                  <a:gd name="connsiteY71" fmla="*/ 1513114 h 2623457"/>
                  <a:gd name="connsiteX72" fmla="*/ 968829 w 2090058"/>
                  <a:gd name="connsiteY72" fmla="*/ 1469571 h 2623457"/>
                  <a:gd name="connsiteX73" fmla="*/ 1077686 w 2090058"/>
                  <a:gd name="connsiteY73" fmla="*/ 1458686 h 2623457"/>
                  <a:gd name="connsiteX74" fmla="*/ 1132115 w 2090058"/>
                  <a:gd name="connsiteY74" fmla="*/ 1415143 h 2623457"/>
                  <a:gd name="connsiteX75" fmla="*/ 1132115 w 2090058"/>
                  <a:gd name="connsiteY75" fmla="*/ 1328057 h 2623457"/>
                  <a:gd name="connsiteX76" fmla="*/ 1099458 w 2090058"/>
                  <a:gd name="connsiteY76" fmla="*/ 1295400 h 2623457"/>
                  <a:gd name="connsiteX77" fmla="*/ 1023258 w 2090058"/>
                  <a:gd name="connsiteY77" fmla="*/ 1349828 h 2623457"/>
                  <a:gd name="connsiteX78" fmla="*/ 979715 w 2090058"/>
                  <a:gd name="connsiteY78" fmla="*/ 1371600 h 2623457"/>
                  <a:gd name="connsiteX79" fmla="*/ 914400 w 2090058"/>
                  <a:gd name="connsiteY79" fmla="*/ 1338943 h 2623457"/>
                  <a:gd name="connsiteX80" fmla="*/ 881743 w 2090058"/>
                  <a:gd name="connsiteY80" fmla="*/ 1349828 h 2623457"/>
                  <a:gd name="connsiteX81" fmla="*/ 827315 w 2090058"/>
                  <a:gd name="connsiteY81" fmla="*/ 1349828 h 2623457"/>
                  <a:gd name="connsiteX82" fmla="*/ 772886 w 2090058"/>
                  <a:gd name="connsiteY82" fmla="*/ 1382486 h 2623457"/>
                  <a:gd name="connsiteX83" fmla="*/ 772886 w 2090058"/>
                  <a:gd name="connsiteY83" fmla="*/ 1382486 h 2623457"/>
                  <a:gd name="connsiteX84" fmla="*/ 664029 w 2090058"/>
                  <a:gd name="connsiteY84" fmla="*/ 1360714 h 2623457"/>
                  <a:gd name="connsiteX85" fmla="*/ 631372 w 2090058"/>
                  <a:gd name="connsiteY85" fmla="*/ 1328057 h 2623457"/>
                  <a:gd name="connsiteX86" fmla="*/ 674915 w 2090058"/>
                  <a:gd name="connsiteY86" fmla="*/ 1230086 h 2623457"/>
                  <a:gd name="connsiteX87" fmla="*/ 740229 w 2090058"/>
                  <a:gd name="connsiteY87" fmla="*/ 1164771 h 2623457"/>
                  <a:gd name="connsiteX88" fmla="*/ 783772 w 2090058"/>
                  <a:gd name="connsiteY88" fmla="*/ 1077686 h 2623457"/>
                  <a:gd name="connsiteX89" fmla="*/ 859972 w 2090058"/>
                  <a:gd name="connsiteY89" fmla="*/ 1077686 h 2623457"/>
                  <a:gd name="connsiteX90" fmla="*/ 849086 w 2090058"/>
                  <a:gd name="connsiteY90" fmla="*/ 1153886 h 2623457"/>
                  <a:gd name="connsiteX91" fmla="*/ 968829 w 2090058"/>
                  <a:gd name="connsiteY91" fmla="*/ 1186543 h 2623457"/>
                  <a:gd name="connsiteX92" fmla="*/ 1077686 w 2090058"/>
                  <a:gd name="connsiteY92" fmla="*/ 1208314 h 2623457"/>
                  <a:gd name="connsiteX93" fmla="*/ 1110343 w 2090058"/>
                  <a:gd name="connsiteY93" fmla="*/ 1121228 h 2623457"/>
                  <a:gd name="connsiteX94" fmla="*/ 1175658 w 2090058"/>
                  <a:gd name="connsiteY94" fmla="*/ 1121228 h 2623457"/>
                  <a:gd name="connsiteX95" fmla="*/ 1251858 w 2090058"/>
                  <a:gd name="connsiteY95" fmla="*/ 979714 h 2623457"/>
                  <a:gd name="connsiteX96" fmla="*/ 1371600 w 2090058"/>
                  <a:gd name="connsiteY96" fmla="*/ 827314 h 2623457"/>
                  <a:gd name="connsiteX97" fmla="*/ 1524000 w 2090058"/>
                  <a:gd name="connsiteY97" fmla="*/ 805543 h 2623457"/>
                  <a:gd name="connsiteX98" fmla="*/ 1676400 w 2090058"/>
                  <a:gd name="connsiteY98" fmla="*/ 859971 h 2623457"/>
                  <a:gd name="connsiteX99" fmla="*/ 1774372 w 2090058"/>
                  <a:gd name="connsiteY99" fmla="*/ 762000 h 2623457"/>
                  <a:gd name="connsiteX100" fmla="*/ 1796143 w 2090058"/>
                  <a:gd name="connsiteY100" fmla="*/ 685800 h 2623457"/>
                  <a:gd name="connsiteX101" fmla="*/ 1785258 w 2090058"/>
                  <a:gd name="connsiteY101" fmla="*/ 620486 h 2623457"/>
                  <a:gd name="connsiteX102" fmla="*/ 1719943 w 2090058"/>
                  <a:gd name="connsiteY102" fmla="*/ 587828 h 2623457"/>
                  <a:gd name="connsiteX103" fmla="*/ 1741715 w 2090058"/>
                  <a:gd name="connsiteY103" fmla="*/ 424543 h 2623457"/>
                  <a:gd name="connsiteX104" fmla="*/ 1817915 w 2090058"/>
                  <a:gd name="connsiteY104" fmla="*/ 337457 h 2623457"/>
                  <a:gd name="connsiteX105" fmla="*/ 1937658 w 2090058"/>
                  <a:gd name="connsiteY105" fmla="*/ 326571 h 2623457"/>
                  <a:gd name="connsiteX106" fmla="*/ 2024743 w 2090058"/>
                  <a:gd name="connsiteY106" fmla="*/ 326571 h 2623457"/>
                  <a:gd name="connsiteX107" fmla="*/ 2090058 w 2090058"/>
                  <a:gd name="connsiteY107" fmla="*/ 304800 h 2623457"/>
                  <a:gd name="connsiteX108" fmla="*/ 2068286 w 2090058"/>
                  <a:gd name="connsiteY108" fmla="*/ 239486 h 2623457"/>
                  <a:gd name="connsiteX109" fmla="*/ 2035629 w 2090058"/>
                  <a:gd name="connsiteY109" fmla="*/ 185057 h 2623457"/>
                  <a:gd name="connsiteX110" fmla="*/ 2068286 w 2090058"/>
                  <a:gd name="connsiteY110" fmla="*/ 108857 h 2623457"/>
                  <a:gd name="connsiteX111" fmla="*/ 2013858 w 2090058"/>
                  <a:gd name="connsiteY111" fmla="*/ 32657 h 2623457"/>
                  <a:gd name="connsiteX112" fmla="*/ 1959429 w 2090058"/>
                  <a:gd name="connsiteY112" fmla="*/ 0 h 2623457"/>
                  <a:gd name="connsiteX0" fmla="*/ 1959429 w 2090058"/>
                  <a:gd name="connsiteY0" fmla="*/ 0 h 2623457"/>
                  <a:gd name="connsiteX1" fmla="*/ 1850572 w 2090058"/>
                  <a:gd name="connsiteY1" fmla="*/ 10886 h 2623457"/>
                  <a:gd name="connsiteX2" fmla="*/ 1763486 w 2090058"/>
                  <a:gd name="connsiteY2" fmla="*/ 32657 h 2623457"/>
                  <a:gd name="connsiteX3" fmla="*/ 1665515 w 2090058"/>
                  <a:gd name="connsiteY3" fmla="*/ 76200 h 2623457"/>
                  <a:gd name="connsiteX4" fmla="*/ 1600200 w 2090058"/>
                  <a:gd name="connsiteY4" fmla="*/ 130628 h 2623457"/>
                  <a:gd name="connsiteX5" fmla="*/ 1491343 w 2090058"/>
                  <a:gd name="connsiteY5" fmla="*/ 141514 h 2623457"/>
                  <a:gd name="connsiteX6" fmla="*/ 1371600 w 2090058"/>
                  <a:gd name="connsiteY6" fmla="*/ 141514 h 2623457"/>
                  <a:gd name="connsiteX7" fmla="*/ 1317172 w 2090058"/>
                  <a:gd name="connsiteY7" fmla="*/ 206828 h 2623457"/>
                  <a:gd name="connsiteX8" fmla="*/ 1273629 w 2090058"/>
                  <a:gd name="connsiteY8" fmla="*/ 206828 h 2623457"/>
                  <a:gd name="connsiteX9" fmla="*/ 1240972 w 2090058"/>
                  <a:gd name="connsiteY9" fmla="*/ 283028 h 2623457"/>
                  <a:gd name="connsiteX10" fmla="*/ 1088572 w 2090058"/>
                  <a:gd name="connsiteY10" fmla="*/ 348343 h 2623457"/>
                  <a:gd name="connsiteX11" fmla="*/ 979715 w 2090058"/>
                  <a:gd name="connsiteY11" fmla="*/ 402771 h 2623457"/>
                  <a:gd name="connsiteX12" fmla="*/ 805543 w 2090058"/>
                  <a:gd name="connsiteY12" fmla="*/ 457200 h 2623457"/>
                  <a:gd name="connsiteX13" fmla="*/ 674915 w 2090058"/>
                  <a:gd name="connsiteY13" fmla="*/ 468086 h 2623457"/>
                  <a:gd name="connsiteX14" fmla="*/ 533400 w 2090058"/>
                  <a:gd name="connsiteY14" fmla="*/ 468086 h 2623457"/>
                  <a:gd name="connsiteX15" fmla="*/ 489858 w 2090058"/>
                  <a:gd name="connsiteY15" fmla="*/ 511628 h 2623457"/>
                  <a:gd name="connsiteX16" fmla="*/ 348343 w 2090058"/>
                  <a:gd name="connsiteY16" fmla="*/ 555171 h 2623457"/>
                  <a:gd name="connsiteX17" fmla="*/ 272143 w 2090058"/>
                  <a:gd name="connsiteY17" fmla="*/ 598714 h 2623457"/>
                  <a:gd name="connsiteX18" fmla="*/ 250372 w 2090058"/>
                  <a:gd name="connsiteY18" fmla="*/ 674914 h 2623457"/>
                  <a:gd name="connsiteX19" fmla="*/ 163286 w 2090058"/>
                  <a:gd name="connsiteY19" fmla="*/ 707571 h 2623457"/>
                  <a:gd name="connsiteX20" fmla="*/ 195943 w 2090058"/>
                  <a:gd name="connsiteY20" fmla="*/ 849086 h 2623457"/>
                  <a:gd name="connsiteX21" fmla="*/ 152400 w 2090058"/>
                  <a:gd name="connsiteY21" fmla="*/ 968828 h 2623457"/>
                  <a:gd name="connsiteX22" fmla="*/ 87086 w 2090058"/>
                  <a:gd name="connsiteY22" fmla="*/ 1055914 h 2623457"/>
                  <a:gd name="connsiteX23" fmla="*/ 10886 w 2090058"/>
                  <a:gd name="connsiteY23" fmla="*/ 1153886 h 2623457"/>
                  <a:gd name="connsiteX24" fmla="*/ 0 w 2090058"/>
                  <a:gd name="connsiteY24" fmla="*/ 1306286 h 2623457"/>
                  <a:gd name="connsiteX25" fmla="*/ 21772 w 2090058"/>
                  <a:gd name="connsiteY25" fmla="*/ 1393371 h 2623457"/>
                  <a:gd name="connsiteX26" fmla="*/ 108858 w 2090058"/>
                  <a:gd name="connsiteY26" fmla="*/ 1349828 h 2623457"/>
                  <a:gd name="connsiteX27" fmla="*/ 152400 w 2090058"/>
                  <a:gd name="connsiteY27" fmla="*/ 1426028 h 2623457"/>
                  <a:gd name="connsiteX28" fmla="*/ 141515 w 2090058"/>
                  <a:gd name="connsiteY28" fmla="*/ 1578428 h 2623457"/>
                  <a:gd name="connsiteX29" fmla="*/ 195943 w 2090058"/>
                  <a:gd name="connsiteY29" fmla="*/ 1752600 h 2623457"/>
                  <a:gd name="connsiteX30" fmla="*/ 261258 w 2090058"/>
                  <a:gd name="connsiteY30" fmla="*/ 1828800 h 2623457"/>
                  <a:gd name="connsiteX31" fmla="*/ 293915 w 2090058"/>
                  <a:gd name="connsiteY31" fmla="*/ 1915886 h 2623457"/>
                  <a:gd name="connsiteX32" fmla="*/ 293915 w 2090058"/>
                  <a:gd name="connsiteY32" fmla="*/ 2013857 h 2623457"/>
                  <a:gd name="connsiteX33" fmla="*/ 228600 w 2090058"/>
                  <a:gd name="connsiteY33" fmla="*/ 2068286 h 2623457"/>
                  <a:gd name="connsiteX34" fmla="*/ 272143 w 2090058"/>
                  <a:gd name="connsiteY34" fmla="*/ 2144486 h 2623457"/>
                  <a:gd name="connsiteX35" fmla="*/ 261258 w 2090058"/>
                  <a:gd name="connsiteY35" fmla="*/ 2307771 h 2623457"/>
                  <a:gd name="connsiteX36" fmla="*/ 217715 w 2090058"/>
                  <a:gd name="connsiteY36" fmla="*/ 2416628 h 2623457"/>
                  <a:gd name="connsiteX37" fmla="*/ 152400 w 2090058"/>
                  <a:gd name="connsiteY37" fmla="*/ 2547257 h 2623457"/>
                  <a:gd name="connsiteX38" fmla="*/ 239486 w 2090058"/>
                  <a:gd name="connsiteY38" fmla="*/ 2558143 h 2623457"/>
                  <a:gd name="connsiteX39" fmla="*/ 337458 w 2090058"/>
                  <a:gd name="connsiteY39" fmla="*/ 2579914 h 2623457"/>
                  <a:gd name="connsiteX40" fmla="*/ 370115 w 2090058"/>
                  <a:gd name="connsiteY40" fmla="*/ 2623457 h 2623457"/>
                  <a:gd name="connsiteX41" fmla="*/ 478972 w 2090058"/>
                  <a:gd name="connsiteY41" fmla="*/ 2590800 h 2623457"/>
                  <a:gd name="connsiteX42" fmla="*/ 522515 w 2090058"/>
                  <a:gd name="connsiteY42" fmla="*/ 2623457 h 2623457"/>
                  <a:gd name="connsiteX43" fmla="*/ 544286 w 2090058"/>
                  <a:gd name="connsiteY43" fmla="*/ 2449286 h 2623457"/>
                  <a:gd name="connsiteX44" fmla="*/ 576943 w 2090058"/>
                  <a:gd name="connsiteY44" fmla="*/ 2329543 h 2623457"/>
                  <a:gd name="connsiteX45" fmla="*/ 631372 w 2090058"/>
                  <a:gd name="connsiteY45" fmla="*/ 2220686 h 2623457"/>
                  <a:gd name="connsiteX46" fmla="*/ 631372 w 2090058"/>
                  <a:gd name="connsiteY46" fmla="*/ 2133600 h 2623457"/>
                  <a:gd name="connsiteX47" fmla="*/ 751115 w 2090058"/>
                  <a:gd name="connsiteY47" fmla="*/ 2035628 h 2623457"/>
                  <a:gd name="connsiteX48" fmla="*/ 816429 w 2090058"/>
                  <a:gd name="connsiteY48" fmla="*/ 1992086 h 2623457"/>
                  <a:gd name="connsiteX49" fmla="*/ 903515 w 2090058"/>
                  <a:gd name="connsiteY49" fmla="*/ 2024743 h 2623457"/>
                  <a:gd name="connsiteX50" fmla="*/ 957943 w 2090058"/>
                  <a:gd name="connsiteY50" fmla="*/ 1959428 h 2623457"/>
                  <a:gd name="connsiteX51" fmla="*/ 1077686 w 2090058"/>
                  <a:gd name="connsiteY51" fmla="*/ 1970314 h 2623457"/>
                  <a:gd name="connsiteX52" fmla="*/ 1143000 w 2090058"/>
                  <a:gd name="connsiteY52" fmla="*/ 1970314 h 2623457"/>
                  <a:gd name="connsiteX53" fmla="*/ 1153886 w 2090058"/>
                  <a:gd name="connsiteY53" fmla="*/ 1861457 h 2623457"/>
                  <a:gd name="connsiteX54" fmla="*/ 1132115 w 2090058"/>
                  <a:gd name="connsiteY54" fmla="*/ 1730828 h 2623457"/>
                  <a:gd name="connsiteX55" fmla="*/ 1164772 w 2090058"/>
                  <a:gd name="connsiteY55" fmla="*/ 1600200 h 2623457"/>
                  <a:gd name="connsiteX56" fmla="*/ 1143000 w 2090058"/>
                  <a:gd name="connsiteY56" fmla="*/ 1469571 h 2623457"/>
                  <a:gd name="connsiteX57" fmla="*/ 1143000 w 2090058"/>
                  <a:gd name="connsiteY57" fmla="*/ 1469571 h 2623457"/>
                  <a:gd name="connsiteX58" fmla="*/ 1023258 w 2090058"/>
                  <a:gd name="connsiteY58" fmla="*/ 1491343 h 2623457"/>
                  <a:gd name="connsiteX59" fmla="*/ 990600 w 2090058"/>
                  <a:gd name="connsiteY59" fmla="*/ 1600200 h 2623457"/>
                  <a:gd name="connsiteX60" fmla="*/ 914400 w 2090058"/>
                  <a:gd name="connsiteY60" fmla="*/ 1665514 h 2623457"/>
                  <a:gd name="connsiteX61" fmla="*/ 838200 w 2090058"/>
                  <a:gd name="connsiteY61" fmla="*/ 1621971 h 2623457"/>
                  <a:gd name="connsiteX62" fmla="*/ 794658 w 2090058"/>
                  <a:gd name="connsiteY62" fmla="*/ 1545771 h 2623457"/>
                  <a:gd name="connsiteX63" fmla="*/ 729343 w 2090058"/>
                  <a:gd name="connsiteY63" fmla="*/ 1545771 h 2623457"/>
                  <a:gd name="connsiteX64" fmla="*/ 642258 w 2090058"/>
                  <a:gd name="connsiteY64" fmla="*/ 1600200 h 2623457"/>
                  <a:gd name="connsiteX65" fmla="*/ 620486 w 2090058"/>
                  <a:gd name="connsiteY65" fmla="*/ 1578428 h 2623457"/>
                  <a:gd name="connsiteX66" fmla="*/ 587829 w 2090058"/>
                  <a:gd name="connsiteY66" fmla="*/ 1502228 h 2623457"/>
                  <a:gd name="connsiteX67" fmla="*/ 664029 w 2090058"/>
                  <a:gd name="connsiteY67" fmla="*/ 1469571 h 2623457"/>
                  <a:gd name="connsiteX68" fmla="*/ 685800 w 2090058"/>
                  <a:gd name="connsiteY68" fmla="*/ 1393371 h 2623457"/>
                  <a:gd name="connsiteX69" fmla="*/ 762000 w 2090058"/>
                  <a:gd name="connsiteY69" fmla="*/ 1415143 h 2623457"/>
                  <a:gd name="connsiteX70" fmla="*/ 816429 w 2090058"/>
                  <a:gd name="connsiteY70" fmla="*/ 1469571 h 2623457"/>
                  <a:gd name="connsiteX71" fmla="*/ 870858 w 2090058"/>
                  <a:gd name="connsiteY71" fmla="*/ 1513114 h 2623457"/>
                  <a:gd name="connsiteX72" fmla="*/ 968829 w 2090058"/>
                  <a:gd name="connsiteY72" fmla="*/ 1469571 h 2623457"/>
                  <a:gd name="connsiteX73" fmla="*/ 1077686 w 2090058"/>
                  <a:gd name="connsiteY73" fmla="*/ 1458686 h 2623457"/>
                  <a:gd name="connsiteX74" fmla="*/ 1132115 w 2090058"/>
                  <a:gd name="connsiteY74" fmla="*/ 1415143 h 2623457"/>
                  <a:gd name="connsiteX75" fmla="*/ 1132115 w 2090058"/>
                  <a:gd name="connsiteY75" fmla="*/ 1328057 h 2623457"/>
                  <a:gd name="connsiteX76" fmla="*/ 1099458 w 2090058"/>
                  <a:gd name="connsiteY76" fmla="*/ 1295400 h 2623457"/>
                  <a:gd name="connsiteX77" fmla="*/ 1023258 w 2090058"/>
                  <a:gd name="connsiteY77" fmla="*/ 1349828 h 2623457"/>
                  <a:gd name="connsiteX78" fmla="*/ 979715 w 2090058"/>
                  <a:gd name="connsiteY78" fmla="*/ 1371600 h 2623457"/>
                  <a:gd name="connsiteX79" fmla="*/ 914400 w 2090058"/>
                  <a:gd name="connsiteY79" fmla="*/ 1338943 h 2623457"/>
                  <a:gd name="connsiteX80" fmla="*/ 881743 w 2090058"/>
                  <a:gd name="connsiteY80" fmla="*/ 1349828 h 2623457"/>
                  <a:gd name="connsiteX81" fmla="*/ 827315 w 2090058"/>
                  <a:gd name="connsiteY81" fmla="*/ 1349828 h 2623457"/>
                  <a:gd name="connsiteX82" fmla="*/ 772886 w 2090058"/>
                  <a:gd name="connsiteY82" fmla="*/ 1382486 h 2623457"/>
                  <a:gd name="connsiteX83" fmla="*/ 774509 w 2090058"/>
                  <a:gd name="connsiteY83" fmla="*/ 1323121 h 2623457"/>
                  <a:gd name="connsiteX84" fmla="*/ 664029 w 2090058"/>
                  <a:gd name="connsiteY84" fmla="*/ 1360714 h 2623457"/>
                  <a:gd name="connsiteX85" fmla="*/ 631372 w 2090058"/>
                  <a:gd name="connsiteY85" fmla="*/ 1328057 h 2623457"/>
                  <a:gd name="connsiteX86" fmla="*/ 674915 w 2090058"/>
                  <a:gd name="connsiteY86" fmla="*/ 1230086 h 2623457"/>
                  <a:gd name="connsiteX87" fmla="*/ 740229 w 2090058"/>
                  <a:gd name="connsiteY87" fmla="*/ 1164771 h 2623457"/>
                  <a:gd name="connsiteX88" fmla="*/ 783772 w 2090058"/>
                  <a:gd name="connsiteY88" fmla="*/ 1077686 h 2623457"/>
                  <a:gd name="connsiteX89" fmla="*/ 859972 w 2090058"/>
                  <a:gd name="connsiteY89" fmla="*/ 1077686 h 2623457"/>
                  <a:gd name="connsiteX90" fmla="*/ 849086 w 2090058"/>
                  <a:gd name="connsiteY90" fmla="*/ 1153886 h 2623457"/>
                  <a:gd name="connsiteX91" fmla="*/ 968829 w 2090058"/>
                  <a:gd name="connsiteY91" fmla="*/ 1186543 h 2623457"/>
                  <a:gd name="connsiteX92" fmla="*/ 1077686 w 2090058"/>
                  <a:gd name="connsiteY92" fmla="*/ 1208314 h 2623457"/>
                  <a:gd name="connsiteX93" fmla="*/ 1110343 w 2090058"/>
                  <a:gd name="connsiteY93" fmla="*/ 1121228 h 2623457"/>
                  <a:gd name="connsiteX94" fmla="*/ 1175658 w 2090058"/>
                  <a:gd name="connsiteY94" fmla="*/ 1121228 h 2623457"/>
                  <a:gd name="connsiteX95" fmla="*/ 1251858 w 2090058"/>
                  <a:gd name="connsiteY95" fmla="*/ 979714 h 2623457"/>
                  <a:gd name="connsiteX96" fmla="*/ 1371600 w 2090058"/>
                  <a:gd name="connsiteY96" fmla="*/ 827314 h 2623457"/>
                  <a:gd name="connsiteX97" fmla="*/ 1524000 w 2090058"/>
                  <a:gd name="connsiteY97" fmla="*/ 805543 h 2623457"/>
                  <a:gd name="connsiteX98" fmla="*/ 1676400 w 2090058"/>
                  <a:gd name="connsiteY98" fmla="*/ 859971 h 2623457"/>
                  <a:gd name="connsiteX99" fmla="*/ 1774372 w 2090058"/>
                  <a:gd name="connsiteY99" fmla="*/ 762000 h 2623457"/>
                  <a:gd name="connsiteX100" fmla="*/ 1796143 w 2090058"/>
                  <a:gd name="connsiteY100" fmla="*/ 685800 h 2623457"/>
                  <a:gd name="connsiteX101" fmla="*/ 1785258 w 2090058"/>
                  <a:gd name="connsiteY101" fmla="*/ 620486 h 2623457"/>
                  <a:gd name="connsiteX102" fmla="*/ 1719943 w 2090058"/>
                  <a:gd name="connsiteY102" fmla="*/ 587828 h 2623457"/>
                  <a:gd name="connsiteX103" fmla="*/ 1741715 w 2090058"/>
                  <a:gd name="connsiteY103" fmla="*/ 424543 h 2623457"/>
                  <a:gd name="connsiteX104" fmla="*/ 1817915 w 2090058"/>
                  <a:gd name="connsiteY104" fmla="*/ 337457 h 2623457"/>
                  <a:gd name="connsiteX105" fmla="*/ 1937658 w 2090058"/>
                  <a:gd name="connsiteY105" fmla="*/ 326571 h 2623457"/>
                  <a:gd name="connsiteX106" fmla="*/ 2024743 w 2090058"/>
                  <a:gd name="connsiteY106" fmla="*/ 326571 h 2623457"/>
                  <a:gd name="connsiteX107" fmla="*/ 2090058 w 2090058"/>
                  <a:gd name="connsiteY107" fmla="*/ 304800 h 2623457"/>
                  <a:gd name="connsiteX108" fmla="*/ 2068286 w 2090058"/>
                  <a:gd name="connsiteY108" fmla="*/ 239486 h 2623457"/>
                  <a:gd name="connsiteX109" fmla="*/ 2035629 w 2090058"/>
                  <a:gd name="connsiteY109" fmla="*/ 185057 h 2623457"/>
                  <a:gd name="connsiteX110" fmla="*/ 2068286 w 2090058"/>
                  <a:gd name="connsiteY110" fmla="*/ 108857 h 2623457"/>
                  <a:gd name="connsiteX111" fmla="*/ 2013858 w 2090058"/>
                  <a:gd name="connsiteY111" fmla="*/ 32657 h 2623457"/>
                  <a:gd name="connsiteX112" fmla="*/ 1959429 w 2090058"/>
                  <a:gd name="connsiteY112" fmla="*/ 0 h 262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090058" h="2623457">
                    <a:moveTo>
                      <a:pt x="1959429" y="0"/>
                    </a:moveTo>
                    <a:lnTo>
                      <a:pt x="1850572" y="10886"/>
                    </a:lnTo>
                    <a:lnTo>
                      <a:pt x="1763486" y="32657"/>
                    </a:lnTo>
                    <a:lnTo>
                      <a:pt x="1665515" y="76200"/>
                    </a:lnTo>
                    <a:lnTo>
                      <a:pt x="1600200" y="130628"/>
                    </a:lnTo>
                    <a:lnTo>
                      <a:pt x="1491343" y="141514"/>
                    </a:lnTo>
                    <a:lnTo>
                      <a:pt x="1371600" y="141514"/>
                    </a:lnTo>
                    <a:lnTo>
                      <a:pt x="1317172" y="206828"/>
                    </a:lnTo>
                    <a:lnTo>
                      <a:pt x="1273629" y="206828"/>
                    </a:lnTo>
                    <a:lnTo>
                      <a:pt x="1240972" y="283028"/>
                    </a:lnTo>
                    <a:lnTo>
                      <a:pt x="1088572" y="348343"/>
                    </a:lnTo>
                    <a:lnTo>
                      <a:pt x="979715" y="402771"/>
                    </a:lnTo>
                    <a:lnTo>
                      <a:pt x="805543" y="457200"/>
                    </a:lnTo>
                    <a:lnTo>
                      <a:pt x="674915" y="468086"/>
                    </a:lnTo>
                    <a:lnTo>
                      <a:pt x="533400" y="468086"/>
                    </a:lnTo>
                    <a:lnTo>
                      <a:pt x="489858" y="511628"/>
                    </a:lnTo>
                    <a:lnTo>
                      <a:pt x="348343" y="555171"/>
                    </a:lnTo>
                    <a:lnTo>
                      <a:pt x="272143" y="598714"/>
                    </a:lnTo>
                    <a:lnTo>
                      <a:pt x="250372" y="674914"/>
                    </a:lnTo>
                    <a:lnTo>
                      <a:pt x="163286" y="707571"/>
                    </a:lnTo>
                    <a:lnTo>
                      <a:pt x="195943" y="849086"/>
                    </a:lnTo>
                    <a:lnTo>
                      <a:pt x="152400" y="968828"/>
                    </a:lnTo>
                    <a:lnTo>
                      <a:pt x="87086" y="1055914"/>
                    </a:lnTo>
                    <a:lnTo>
                      <a:pt x="10886" y="1153886"/>
                    </a:lnTo>
                    <a:lnTo>
                      <a:pt x="0" y="1306286"/>
                    </a:lnTo>
                    <a:lnTo>
                      <a:pt x="21772" y="1393371"/>
                    </a:lnTo>
                    <a:lnTo>
                      <a:pt x="108858" y="1349828"/>
                    </a:lnTo>
                    <a:lnTo>
                      <a:pt x="152400" y="1426028"/>
                    </a:lnTo>
                    <a:lnTo>
                      <a:pt x="141515" y="1578428"/>
                    </a:lnTo>
                    <a:lnTo>
                      <a:pt x="195943" y="1752600"/>
                    </a:lnTo>
                    <a:lnTo>
                      <a:pt x="261258" y="1828800"/>
                    </a:lnTo>
                    <a:lnTo>
                      <a:pt x="293915" y="1915886"/>
                    </a:lnTo>
                    <a:lnTo>
                      <a:pt x="293915" y="2013857"/>
                    </a:lnTo>
                    <a:lnTo>
                      <a:pt x="228600" y="2068286"/>
                    </a:lnTo>
                    <a:lnTo>
                      <a:pt x="272143" y="2144486"/>
                    </a:lnTo>
                    <a:lnTo>
                      <a:pt x="261258" y="2307771"/>
                    </a:lnTo>
                    <a:lnTo>
                      <a:pt x="217715" y="2416628"/>
                    </a:lnTo>
                    <a:lnTo>
                      <a:pt x="152400" y="2547257"/>
                    </a:lnTo>
                    <a:lnTo>
                      <a:pt x="239486" y="2558143"/>
                    </a:lnTo>
                    <a:lnTo>
                      <a:pt x="337458" y="2579914"/>
                    </a:lnTo>
                    <a:lnTo>
                      <a:pt x="370115" y="2623457"/>
                    </a:lnTo>
                    <a:lnTo>
                      <a:pt x="478972" y="2590800"/>
                    </a:lnTo>
                    <a:lnTo>
                      <a:pt x="522515" y="2623457"/>
                    </a:lnTo>
                    <a:lnTo>
                      <a:pt x="544286" y="2449286"/>
                    </a:lnTo>
                    <a:lnTo>
                      <a:pt x="576943" y="2329543"/>
                    </a:lnTo>
                    <a:lnTo>
                      <a:pt x="631372" y="2220686"/>
                    </a:lnTo>
                    <a:lnTo>
                      <a:pt x="631372" y="2133600"/>
                    </a:lnTo>
                    <a:lnTo>
                      <a:pt x="751115" y="2035628"/>
                    </a:lnTo>
                    <a:lnTo>
                      <a:pt x="816429" y="1992086"/>
                    </a:lnTo>
                    <a:lnTo>
                      <a:pt x="903515" y="2024743"/>
                    </a:lnTo>
                    <a:lnTo>
                      <a:pt x="957943" y="1959428"/>
                    </a:lnTo>
                    <a:lnTo>
                      <a:pt x="1077686" y="1970314"/>
                    </a:lnTo>
                    <a:lnTo>
                      <a:pt x="1143000" y="1970314"/>
                    </a:lnTo>
                    <a:lnTo>
                      <a:pt x="1153886" y="1861457"/>
                    </a:lnTo>
                    <a:lnTo>
                      <a:pt x="1132115" y="1730828"/>
                    </a:lnTo>
                    <a:lnTo>
                      <a:pt x="1164772" y="1600200"/>
                    </a:lnTo>
                    <a:lnTo>
                      <a:pt x="1143000" y="1469571"/>
                    </a:lnTo>
                    <a:lnTo>
                      <a:pt x="1143000" y="1469571"/>
                    </a:lnTo>
                    <a:lnTo>
                      <a:pt x="1023258" y="1491343"/>
                    </a:lnTo>
                    <a:lnTo>
                      <a:pt x="990600" y="1600200"/>
                    </a:lnTo>
                    <a:lnTo>
                      <a:pt x="914400" y="1665514"/>
                    </a:lnTo>
                    <a:lnTo>
                      <a:pt x="838200" y="1621971"/>
                    </a:lnTo>
                    <a:lnTo>
                      <a:pt x="794658" y="1545771"/>
                    </a:lnTo>
                    <a:lnTo>
                      <a:pt x="729343" y="1545771"/>
                    </a:lnTo>
                    <a:lnTo>
                      <a:pt x="642258" y="1600200"/>
                    </a:lnTo>
                    <a:lnTo>
                      <a:pt x="620486" y="1578428"/>
                    </a:lnTo>
                    <a:lnTo>
                      <a:pt x="587829" y="1502228"/>
                    </a:lnTo>
                    <a:lnTo>
                      <a:pt x="664029" y="1469571"/>
                    </a:lnTo>
                    <a:lnTo>
                      <a:pt x="685800" y="1393371"/>
                    </a:lnTo>
                    <a:lnTo>
                      <a:pt x="762000" y="1415143"/>
                    </a:lnTo>
                    <a:lnTo>
                      <a:pt x="816429" y="1469571"/>
                    </a:lnTo>
                    <a:lnTo>
                      <a:pt x="870858" y="1513114"/>
                    </a:lnTo>
                    <a:lnTo>
                      <a:pt x="968829" y="1469571"/>
                    </a:lnTo>
                    <a:lnTo>
                      <a:pt x="1077686" y="1458686"/>
                    </a:lnTo>
                    <a:lnTo>
                      <a:pt x="1132115" y="1415143"/>
                    </a:lnTo>
                    <a:lnTo>
                      <a:pt x="1132115" y="1328057"/>
                    </a:lnTo>
                    <a:lnTo>
                      <a:pt x="1099458" y="1295400"/>
                    </a:lnTo>
                    <a:lnTo>
                      <a:pt x="1023258" y="1349828"/>
                    </a:lnTo>
                    <a:lnTo>
                      <a:pt x="979715" y="1371600"/>
                    </a:lnTo>
                    <a:lnTo>
                      <a:pt x="914400" y="1338943"/>
                    </a:lnTo>
                    <a:lnTo>
                      <a:pt x="881743" y="1349828"/>
                    </a:lnTo>
                    <a:lnTo>
                      <a:pt x="827315" y="1349828"/>
                    </a:lnTo>
                    <a:lnTo>
                      <a:pt x="772886" y="1382486"/>
                    </a:lnTo>
                    <a:lnTo>
                      <a:pt x="774509" y="1323121"/>
                    </a:lnTo>
                    <a:lnTo>
                      <a:pt x="664029" y="1360714"/>
                    </a:lnTo>
                    <a:lnTo>
                      <a:pt x="631372" y="1328057"/>
                    </a:lnTo>
                    <a:lnTo>
                      <a:pt x="674915" y="1230086"/>
                    </a:lnTo>
                    <a:lnTo>
                      <a:pt x="740229" y="1164771"/>
                    </a:lnTo>
                    <a:lnTo>
                      <a:pt x="783772" y="1077686"/>
                    </a:lnTo>
                    <a:lnTo>
                      <a:pt x="859972" y="1077686"/>
                    </a:lnTo>
                    <a:lnTo>
                      <a:pt x="849086" y="1153886"/>
                    </a:lnTo>
                    <a:lnTo>
                      <a:pt x="968829" y="1186543"/>
                    </a:lnTo>
                    <a:lnTo>
                      <a:pt x="1077686" y="1208314"/>
                    </a:lnTo>
                    <a:lnTo>
                      <a:pt x="1110343" y="1121228"/>
                    </a:lnTo>
                    <a:lnTo>
                      <a:pt x="1175658" y="1121228"/>
                    </a:lnTo>
                    <a:lnTo>
                      <a:pt x="1251858" y="979714"/>
                    </a:lnTo>
                    <a:lnTo>
                      <a:pt x="1371600" y="827314"/>
                    </a:lnTo>
                    <a:lnTo>
                      <a:pt x="1524000" y="805543"/>
                    </a:lnTo>
                    <a:lnTo>
                      <a:pt x="1676400" y="859971"/>
                    </a:lnTo>
                    <a:lnTo>
                      <a:pt x="1774372" y="762000"/>
                    </a:lnTo>
                    <a:lnTo>
                      <a:pt x="1796143" y="685800"/>
                    </a:lnTo>
                    <a:lnTo>
                      <a:pt x="1785258" y="620486"/>
                    </a:lnTo>
                    <a:lnTo>
                      <a:pt x="1719943" y="587828"/>
                    </a:lnTo>
                    <a:lnTo>
                      <a:pt x="1741715" y="424543"/>
                    </a:lnTo>
                    <a:lnTo>
                      <a:pt x="1817915" y="337457"/>
                    </a:lnTo>
                    <a:lnTo>
                      <a:pt x="1937658" y="326571"/>
                    </a:lnTo>
                    <a:lnTo>
                      <a:pt x="2024743" y="326571"/>
                    </a:lnTo>
                    <a:lnTo>
                      <a:pt x="2090058" y="304800"/>
                    </a:lnTo>
                    <a:lnTo>
                      <a:pt x="2068286" y="239486"/>
                    </a:lnTo>
                    <a:lnTo>
                      <a:pt x="2035629" y="185057"/>
                    </a:lnTo>
                    <a:lnTo>
                      <a:pt x="2068286" y="108857"/>
                    </a:lnTo>
                    <a:lnTo>
                      <a:pt x="2013858" y="32657"/>
                    </a:lnTo>
                    <a:lnTo>
                      <a:pt x="1959429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5" name="Rectangle 184"/>
            <p:cNvSpPr/>
            <p:nvPr/>
          </p:nvSpPr>
          <p:spPr>
            <a:xfrm>
              <a:off x="6741437" y="2693456"/>
              <a:ext cx="29404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</a:rPr>
                <a:t>ユネスコ </a:t>
              </a:r>
              <a:endParaRPr lang="en-US" altLang="ja-JP" sz="11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endParaRPr>
            </a:p>
            <a:p>
              <a:pPr algn="ctr"/>
              <a:r>
                <a:rPr lang="ja-JP" altLang="en-US" sz="1100" b="1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</a:rPr>
                <a:t>エコパーク</a:t>
              </a:r>
              <a:endParaRPr lang="en-US" altLang="ja-JP" sz="11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86" name="フリーフォーム 7"/>
            <p:cNvSpPr/>
            <p:nvPr/>
          </p:nvSpPr>
          <p:spPr>
            <a:xfrm>
              <a:off x="5412195" y="4204668"/>
              <a:ext cx="1063634" cy="1852332"/>
            </a:xfrm>
            <a:custGeom>
              <a:avLst/>
              <a:gdLst>
                <a:gd name="connsiteX0" fmla="*/ 490371 w 1664415"/>
                <a:gd name="connsiteY0" fmla="*/ 87764 h 3069242"/>
                <a:gd name="connsiteX1" fmla="*/ 603260 w 1664415"/>
                <a:gd name="connsiteY1" fmla="*/ 166787 h 3069242"/>
                <a:gd name="connsiteX2" fmla="*/ 682282 w 1664415"/>
                <a:gd name="connsiteY2" fmla="*/ 223231 h 3069242"/>
                <a:gd name="connsiteX3" fmla="*/ 727437 w 1664415"/>
                <a:gd name="connsiteY3" fmla="*/ 234520 h 3069242"/>
                <a:gd name="connsiteX4" fmla="*/ 806460 w 1664415"/>
                <a:gd name="connsiteY4" fmla="*/ 257098 h 3069242"/>
                <a:gd name="connsiteX5" fmla="*/ 817748 w 1664415"/>
                <a:gd name="connsiteY5" fmla="*/ 290964 h 3069242"/>
                <a:gd name="connsiteX6" fmla="*/ 874193 w 1664415"/>
                <a:gd name="connsiteY6" fmla="*/ 302253 h 3069242"/>
                <a:gd name="connsiteX7" fmla="*/ 919348 w 1664415"/>
                <a:gd name="connsiteY7" fmla="*/ 324831 h 3069242"/>
                <a:gd name="connsiteX8" fmla="*/ 953215 w 1664415"/>
                <a:gd name="connsiteY8" fmla="*/ 358698 h 3069242"/>
                <a:gd name="connsiteX9" fmla="*/ 987082 w 1664415"/>
                <a:gd name="connsiteY9" fmla="*/ 381276 h 3069242"/>
                <a:gd name="connsiteX10" fmla="*/ 1066104 w 1664415"/>
                <a:gd name="connsiteY10" fmla="*/ 460298 h 3069242"/>
                <a:gd name="connsiteX11" fmla="*/ 1145126 w 1664415"/>
                <a:gd name="connsiteY11" fmla="*/ 482876 h 3069242"/>
                <a:gd name="connsiteX12" fmla="*/ 1246726 w 1664415"/>
                <a:gd name="connsiteY12" fmla="*/ 528031 h 3069242"/>
                <a:gd name="connsiteX13" fmla="*/ 1404771 w 1664415"/>
                <a:gd name="connsiteY13" fmla="*/ 584476 h 3069242"/>
                <a:gd name="connsiteX14" fmla="*/ 1483793 w 1664415"/>
                <a:gd name="connsiteY14" fmla="*/ 595764 h 3069242"/>
                <a:gd name="connsiteX15" fmla="*/ 1517660 w 1664415"/>
                <a:gd name="connsiteY15" fmla="*/ 618342 h 3069242"/>
                <a:gd name="connsiteX16" fmla="*/ 1562815 w 1664415"/>
                <a:gd name="connsiteY16" fmla="*/ 640920 h 3069242"/>
                <a:gd name="connsiteX17" fmla="*/ 1630548 w 1664415"/>
                <a:gd name="connsiteY17" fmla="*/ 753809 h 3069242"/>
                <a:gd name="connsiteX18" fmla="*/ 1641837 w 1664415"/>
                <a:gd name="connsiteY18" fmla="*/ 934431 h 3069242"/>
                <a:gd name="connsiteX19" fmla="*/ 1664415 w 1664415"/>
                <a:gd name="connsiteY19" fmla="*/ 1002164 h 3069242"/>
                <a:gd name="connsiteX20" fmla="*/ 1574104 w 1664415"/>
                <a:gd name="connsiteY20" fmla="*/ 1126342 h 3069242"/>
                <a:gd name="connsiteX21" fmla="*/ 1540237 w 1664415"/>
                <a:gd name="connsiteY21" fmla="*/ 1171498 h 3069242"/>
                <a:gd name="connsiteX22" fmla="*/ 1483793 w 1664415"/>
                <a:gd name="connsiteY22" fmla="*/ 1250520 h 3069242"/>
                <a:gd name="connsiteX23" fmla="*/ 1472504 w 1664415"/>
                <a:gd name="connsiteY23" fmla="*/ 1295676 h 3069242"/>
                <a:gd name="connsiteX24" fmla="*/ 1461215 w 1664415"/>
                <a:gd name="connsiteY24" fmla="*/ 1329542 h 3069242"/>
                <a:gd name="connsiteX25" fmla="*/ 1483793 w 1664415"/>
                <a:gd name="connsiteY25" fmla="*/ 1623053 h 3069242"/>
                <a:gd name="connsiteX26" fmla="*/ 1528948 w 1664415"/>
                <a:gd name="connsiteY26" fmla="*/ 1668209 h 3069242"/>
                <a:gd name="connsiteX27" fmla="*/ 1517660 w 1664415"/>
                <a:gd name="connsiteY27" fmla="*/ 1837542 h 3069242"/>
                <a:gd name="connsiteX28" fmla="*/ 1506371 w 1664415"/>
                <a:gd name="connsiteY28" fmla="*/ 1871409 h 3069242"/>
                <a:gd name="connsiteX29" fmla="*/ 1449926 w 1664415"/>
                <a:gd name="connsiteY29" fmla="*/ 1961720 h 3069242"/>
                <a:gd name="connsiteX30" fmla="*/ 1404771 w 1664415"/>
                <a:gd name="connsiteY30" fmla="*/ 1984298 h 3069242"/>
                <a:gd name="connsiteX31" fmla="*/ 1382193 w 1664415"/>
                <a:gd name="connsiteY31" fmla="*/ 2029453 h 3069242"/>
                <a:gd name="connsiteX32" fmla="*/ 1291882 w 1664415"/>
                <a:gd name="connsiteY32" fmla="*/ 2097187 h 3069242"/>
                <a:gd name="connsiteX33" fmla="*/ 1201571 w 1664415"/>
                <a:gd name="connsiteY33" fmla="*/ 2210076 h 3069242"/>
                <a:gd name="connsiteX34" fmla="*/ 1167704 w 1664415"/>
                <a:gd name="connsiteY34" fmla="*/ 2243942 h 3069242"/>
                <a:gd name="connsiteX35" fmla="*/ 1156415 w 1664415"/>
                <a:gd name="connsiteY35" fmla="*/ 2277809 h 3069242"/>
                <a:gd name="connsiteX36" fmla="*/ 1145126 w 1664415"/>
                <a:gd name="connsiteY36" fmla="*/ 2322964 h 3069242"/>
                <a:gd name="connsiteX37" fmla="*/ 1122548 w 1664415"/>
                <a:gd name="connsiteY37" fmla="*/ 2390698 h 3069242"/>
                <a:gd name="connsiteX38" fmla="*/ 1099971 w 1664415"/>
                <a:gd name="connsiteY38" fmla="*/ 2672920 h 3069242"/>
                <a:gd name="connsiteX39" fmla="*/ 1043526 w 1664415"/>
                <a:gd name="connsiteY39" fmla="*/ 2729364 h 3069242"/>
                <a:gd name="connsiteX40" fmla="*/ 930637 w 1664415"/>
                <a:gd name="connsiteY40" fmla="*/ 2751942 h 3069242"/>
                <a:gd name="connsiteX41" fmla="*/ 862904 w 1664415"/>
                <a:gd name="connsiteY41" fmla="*/ 2774520 h 3069242"/>
                <a:gd name="connsiteX42" fmla="*/ 817748 w 1664415"/>
                <a:gd name="connsiteY42" fmla="*/ 2785809 h 3069242"/>
                <a:gd name="connsiteX43" fmla="*/ 783882 w 1664415"/>
                <a:gd name="connsiteY43" fmla="*/ 2797098 h 3069242"/>
                <a:gd name="connsiteX44" fmla="*/ 716148 w 1664415"/>
                <a:gd name="connsiteY44" fmla="*/ 2808387 h 3069242"/>
                <a:gd name="connsiteX45" fmla="*/ 637126 w 1664415"/>
                <a:gd name="connsiteY45" fmla="*/ 2842253 h 3069242"/>
                <a:gd name="connsiteX46" fmla="*/ 603260 w 1664415"/>
                <a:gd name="connsiteY46" fmla="*/ 2853542 h 3069242"/>
                <a:gd name="connsiteX47" fmla="*/ 558104 w 1664415"/>
                <a:gd name="connsiteY47" fmla="*/ 2876120 h 3069242"/>
                <a:gd name="connsiteX48" fmla="*/ 546815 w 1664415"/>
                <a:gd name="connsiteY48" fmla="*/ 2921276 h 3069242"/>
                <a:gd name="connsiteX49" fmla="*/ 445215 w 1664415"/>
                <a:gd name="connsiteY49" fmla="*/ 3011587 h 3069242"/>
                <a:gd name="connsiteX50" fmla="*/ 354904 w 1664415"/>
                <a:gd name="connsiteY50" fmla="*/ 3045453 h 3069242"/>
                <a:gd name="connsiteX51" fmla="*/ 309748 w 1664415"/>
                <a:gd name="connsiteY51" fmla="*/ 3056742 h 3069242"/>
                <a:gd name="connsiteX52" fmla="*/ 275882 w 1664415"/>
                <a:gd name="connsiteY52" fmla="*/ 3068031 h 3069242"/>
                <a:gd name="connsiteX53" fmla="*/ 4948 w 1664415"/>
                <a:gd name="connsiteY53" fmla="*/ 3056742 h 3069242"/>
                <a:gd name="connsiteX54" fmla="*/ 50104 w 1664415"/>
                <a:gd name="connsiteY54" fmla="*/ 3011587 h 3069242"/>
                <a:gd name="connsiteX55" fmla="*/ 83971 w 1664415"/>
                <a:gd name="connsiteY55" fmla="*/ 2989009 h 3069242"/>
                <a:gd name="connsiteX56" fmla="*/ 162993 w 1664415"/>
                <a:gd name="connsiteY56" fmla="*/ 2909987 h 3069242"/>
                <a:gd name="connsiteX57" fmla="*/ 151704 w 1664415"/>
                <a:gd name="connsiteY57" fmla="*/ 2661631 h 3069242"/>
                <a:gd name="connsiteX58" fmla="*/ 140415 w 1664415"/>
                <a:gd name="connsiteY58" fmla="*/ 2616476 h 3069242"/>
                <a:gd name="connsiteX59" fmla="*/ 129126 w 1664415"/>
                <a:gd name="connsiteY59" fmla="*/ 2537453 h 3069242"/>
                <a:gd name="connsiteX60" fmla="*/ 106548 w 1664415"/>
                <a:gd name="connsiteY60" fmla="*/ 2458431 h 3069242"/>
                <a:gd name="connsiteX61" fmla="*/ 83971 w 1664415"/>
                <a:gd name="connsiteY61" fmla="*/ 2356831 h 3069242"/>
                <a:gd name="connsiteX62" fmla="*/ 106548 w 1664415"/>
                <a:gd name="connsiteY62" fmla="*/ 2322964 h 3069242"/>
                <a:gd name="connsiteX63" fmla="*/ 140415 w 1664415"/>
                <a:gd name="connsiteY63" fmla="*/ 2334253 h 3069242"/>
                <a:gd name="connsiteX64" fmla="*/ 185571 w 1664415"/>
                <a:gd name="connsiteY64" fmla="*/ 2356831 h 3069242"/>
                <a:gd name="connsiteX65" fmla="*/ 388771 w 1664415"/>
                <a:gd name="connsiteY65" fmla="*/ 2368120 h 3069242"/>
                <a:gd name="connsiteX66" fmla="*/ 422637 w 1664415"/>
                <a:gd name="connsiteY66" fmla="*/ 2379409 h 3069242"/>
                <a:gd name="connsiteX67" fmla="*/ 456504 w 1664415"/>
                <a:gd name="connsiteY67" fmla="*/ 2401987 h 3069242"/>
                <a:gd name="connsiteX68" fmla="*/ 625837 w 1664415"/>
                <a:gd name="connsiteY68" fmla="*/ 2390698 h 3069242"/>
                <a:gd name="connsiteX69" fmla="*/ 648415 w 1664415"/>
                <a:gd name="connsiteY69" fmla="*/ 2311676 h 3069242"/>
                <a:gd name="connsiteX70" fmla="*/ 637126 w 1664415"/>
                <a:gd name="connsiteY70" fmla="*/ 2221364 h 3069242"/>
                <a:gd name="connsiteX71" fmla="*/ 591971 w 1664415"/>
                <a:gd name="connsiteY71" fmla="*/ 2176209 h 3069242"/>
                <a:gd name="connsiteX72" fmla="*/ 524237 w 1664415"/>
                <a:gd name="connsiteY72" fmla="*/ 2063320 h 3069242"/>
                <a:gd name="connsiteX73" fmla="*/ 490371 w 1664415"/>
                <a:gd name="connsiteY73" fmla="*/ 2018164 h 3069242"/>
                <a:gd name="connsiteX74" fmla="*/ 467793 w 1664415"/>
                <a:gd name="connsiteY74" fmla="*/ 1984298 h 3069242"/>
                <a:gd name="connsiteX75" fmla="*/ 456504 w 1664415"/>
                <a:gd name="connsiteY75" fmla="*/ 1939142 h 3069242"/>
                <a:gd name="connsiteX76" fmla="*/ 411348 w 1664415"/>
                <a:gd name="connsiteY76" fmla="*/ 1577898 h 3069242"/>
                <a:gd name="connsiteX77" fmla="*/ 377482 w 1664415"/>
                <a:gd name="connsiteY77" fmla="*/ 1510164 h 3069242"/>
                <a:gd name="connsiteX78" fmla="*/ 309748 w 1664415"/>
                <a:gd name="connsiteY78" fmla="*/ 1487587 h 3069242"/>
                <a:gd name="connsiteX79" fmla="*/ 230726 w 1664415"/>
                <a:gd name="connsiteY79" fmla="*/ 1453720 h 3069242"/>
                <a:gd name="connsiteX80" fmla="*/ 140415 w 1664415"/>
                <a:gd name="connsiteY80" fmla="*/ 1374698 h 3069242"/>
                <a:gd name="connsiteX81" fmla="*/ 129126 w 1664415"/>
                <a:gd name="connsiteY81" fmla="*/ 1205364 h 3069242"/>
                <a:gd name="connsiteX82" fmla="*/ 162993 w 1664415"/>
                <a:gd name="connsiteY82" fmla="*/ 1171498 h 3069242"/>
                <a:gd name="connsiteX83" fmla="*/ 230726 w 1664415"/>
                <a:gd name="connsiteY83" fmla="*/ 1148920 h 3069242"/>
                <a:gd name="connsiteX84" fmla="*/ 309748 w 1664415"/>
                <a:gd name="connsiteY84" fmla="*/ 1126342 h 3069242"/>
                <a:gd name="connsiteX85" fmla="*/ 445215 w 1664415"/>
                <a:gd name="connsiteY85" fmla="*/ 1115053 h 3069242"/>
                <a:gd name="connsiteX86" fmla="*/ 501660 w 1664415"/>
                <a:gd name="connsiteY86" fmla="*/ 1103764 h 3069242"/>
                <a:gd name="connsiteX87" fmla="*/ 535526 w 1664415"/>
                <a:gd name="connsiteY87" fmla="*/ 1069898 h 3069242"/>
                <a:gd name="connsiteX88" fmla="*/ 569393 w 1664415"/>
                <a:gd name="connsiteY88" fmla="*/ 1047320 h 3069242"/>
                <a:gd name="connsiteX89" fmla="*/ 591971 w 1664415"/>
                <a:gd name="connsiteY89" fmla="*/ 1002164 h 3069242"/>
                <a:gd name="connsiteX90" fmla="*/ 603260 w 1664415"/>
                <a:gd name="connsiteY90" fmla="*/ 776387 h 3069242"/>
                <a:gd name="connsiteX91" fmla="*/ 524237 w 1664415"/>
                <a:gd name="connsiteY91" fmla="*/ 674787 h 3069242"/>
                <a:gd name="connsiteX92" fmla="*/ 479082 w 1664415"/>
                <a:gd name="connsiteY92" fmla="*/ 584476 h 3069242"/>
                <a:gd name="connsiteX93" fmla="*/ 433926 w 1664415"/>
                <a:gd name="connsiteY93" fmla="*/ 516742 h 3069242"/>
                <a:gd name="connsiteX94" fmla="*/ 366193 w 1664415"/>
                <a:gd name="connsiteY94" fmla="*/ 471587 h 3069242"/>
                <a:gd name="connsiteX95" fmla="*/ 343615 w 1664415"/>
                <a:gd name="connsiteY95" fmla="*/ 426431 h 3069242"/>
                <a:gd name="connsiteX96" fmla="*/ 321037 w 1664415"/>
                <a:gd name="connsiteY96" fmla="*/ 211942 h 3069242"/>
                <a:gd name="connsiteX97" fmla="*/ 445215 w 1664415"/>
                <a:gd name="connsiteY97" fmla="*/ 20031 h 3069242"/>
                <a:gd name="connsiteX98" fmla="*/ 456504 w 1664415"/>
                <a:gd name="connsiteY98" fmla="*/ 53898 h 3069242"/>
                <a:gd name="connsiteX99" fmla="*/ 490371 w 1664415"/>
                <a:gd name="connsiteY99" fmla="*/ 87764 h 3069242"/>
                <a:gd name="connsiteX0" fmla="*/ 490371 w 1664415"/>
                <a:gd name="connsiteY0" fmla="*/ 79795 h 3061273"/>
                <a:gd name="connsiteX1" fmla="*/ 603260 w 1664415"/>
                <a:gd name="connsiteY1" fmla="*/ 158818 h 3061273"/>
                <a:gd name="connsiteX2" fmla="*/ 682282 w 1664415"/>
                <a:gd name="connsiteY2" fmla="*/ 215262 h 3061273"/>
                <a:gd name="connsiteX3" fmla="*/ 727437 w 1664415"/>
                <a:gd name="connsiteY3" fmla="*/ 226551 h 3061273"/>
                <a:gd name="connsiteX4" fmla="*/ 806460 w 1664415"/>
                <a:gd name="connsiteY4" fmla="*/ 249129 h 3061273"/>
                <a:gd name="connsiteX5" fmla="*/ 817748 w 1664415"/>
                <a:gd name="connsiteY5" fmla="*/ 282995 h 3061273"/>
                <a:gd name="connsiteX6" fmla="*/ 874193 w 1664415"/>
                <a:gd name="connsiteY6" fmla="*/ 294284 h 3061273"/>
                <a:gd name="connsiteX7" fmla="*/ 919348 w 1664415"/>
                <a:gd name="connsiteY7" fmla="*/ 316862 h 3061273"/>
                <a:gd name="connsiteX8" fmla="*/ 953215 w 1664415"/>
                <a:gd name="connsiteY8" fmla="*/ 350729 h 3061273"/>
                <a:gd name="connsiteX9" fmla="*/ 987082 w 1664415"/>
                <a:gd name="connsiteY9" fmla="*/ 373307 h 3061273"/>
                <a:gd name="connsiteX10" fmla="*/ 1066104 w 1664415"/>
                <a:gd name="connsiteY10" fmla="*/ 452329 h 3061273"/>
                <a:gd name="connsiteX11" fmla="*/ 1145126 w 1664415"/>
                <a:gd name="connsiteY11" fmla="*/ 474907 h 3061273"/>
                <a:gd name="connsiteX12" fmla="*/ 1246726 w 1664415"/>
                <a:gd name="connsiteY12" fmla="*/ 520062 h 3061273"/>
                <a:gd name="connsiteX13" fmla="*/ 1404771 w 1664415"/>
                <a:gd name="connsiteY13" fmla="*/ 576507 h 3061273"/>
                <a:gd name="connsiteX14" fmla="*/ 1483793 w 1664415"/>
                <a:gd name="connsiteY14" fmla="*/ 587795 h 3061273"/>
                <a:gd name="connsiteX15" fmla="*/ 1517660 w 1664415"/>
                <a:gd name="connsiteY15" fmla="*/ 610373 h 3061273"/>
                <a:gd name="connsiteX16" fmla="*/ 1562815 w 1664415"/>
                <a:gd name="connsiteY16" fmla="*/ 632951 h 3061273"/>
                <a:gd name="connsiteX17" fmla="*/ 1630548 w 1664415"/>
                <a:gd name="connsiteY17" fmla="*/ 745840 h 3061273"/>
                <a:gd name="connsiteX18" fmla="*/ 1641837 w 1664415"/>
                <a:gd name="connsiteY18" fmla="*/ 926462 h 3061273"/>
                <a:gd name="connsiteX19" fmla="*/ 1664415 w 1664415"/>
                <a:gd name="connsiteY19" fmla="*/ 994195 h 3061273"/>
                <a:gd name="connsiteX20" fmla="*/ 1574104 w 1664415"/>
                <a:gd name="connsiteY20" fmla="*/ 1118373 h 3061273"/>
                <a:gd name="connsiteX21" fmla="*/ 1540237 w 1664415"/>
                <a:gd name="connsiteY21" fmla="*/ 1163529 h 3061273"/>
                <a:gd name="connsiteX22" fmla="*/ 1483793 w 1664415"/>
                <a:gd name="connsiteY22" fmla="*/ 1242551 h 3061273"/>
                <a:gd name="connsiteX23" fmla="*/ 1472504 w 1664415"/>
                <a:gd name="connsiteY23" fmla="*/ 1287707 h 3061273"/>
                <a:gd name="connsiteX24" fmla="*/ 1461215 w 1664415"/>
                <a:gd name="connsiteY24" fmla="*/ 1321573 h 3061273"/>
                <a:gd name="connsiteX25" fmla="*/ 1483793 w 1664415"/>
                <a:gd name="connsiteY25" fmla="*/ 1615084 h 3061273"/>
                <a:gd name="connsiteX26" fmla="*/ 1528948 w 1664415"/>
                <a:gd name="connsiteY26" fmla="*/ 1660240 h 3061273"/>
                <a:gd name="connsiteX27" fmla="*/ 1517660 w 1664415"/>
                <a:gd name="connsiteY27" fmla="*/ 1829573 h 3061273"/>
                <a:gd name="connsiteX28" fmla="*/ 1506371 w 1664415"/>
                <a:gd name="connsiteY28" fmla="*/ 1863440 h 3061273"/>
                <a:gd name="connsiteX29" fmla="*/ 1449926 w 1664415"/>
                <a:gd name="connsiteY29" fmla="*/ 1953751 h 3061273"/>
                <a:gd name="connsiteX30" fmla="*/ 1404771 w 1664415"/>
                <a:gd name="connsiteY30" fmla="*/ 1976329 h 3061273"/>
                <a:gd name="connsiteX31" fmla="*/ 1382193 w 1664415"/>
                <a:gd name="connsiteY31" fmla="*/ 2021484 h 3061273"/>
                <a:gd name="connsiteX32" fmla="*/ 1291882 w 1664415"/>
                <a:gd name="connsiteY32" fmla="*/ 2089218 h 3061273"/>
                <a:gd name="connsiteX33" fmla="*/ 1201571 w 1664415"/>
                <a:gd name="connsiteY33" fmla="*/ 2202107 h 3061273"/>
                <a:gd name="connsiteX34" fmla="*/ 1167704 w 1664415"/>
                <a:gd name="connsiteY34" fmla="*/ 2235973 h 3061273"/>
                <a:gd name="connsiteX35" fmla="*/ 1156415 w 1664415"/>
                <a:gd name="connsiteY35" fmla="*/ 2269840 h 3061273"/>
                <a:gd name="connsiteX36" fmla="*/ 1145126 w 1664415"/>
                <a:gd name="connsiteY36" fmla="*/ 2314995 h 3061273"/>
                <a:gd name="connsiteX37" fmla="*/ 1122548 w 1664415"/>
                <a:gd name="connsiteY37" fmla="*/ 2382729 h 3061273"/>
                <a:gd name="connsiteX38" fmla="*/ 1099971 w 1664415"/>
                <a:gd name="connsiteY38" fmla="*/ 2664951 h 3061273"/>
                <a:gd name="connsiteX39" fmla="*/ 1043526 w 1664415"/>
                <a:gd name="connsiteY39" fmla="*/ 2721395 h 3061273"/>
                <a:gd name="connsiteX40" fmla="*/ 930637 w 1664415"/>
                <a:gd name="connsiteY40" fmla="*/ 2743973 h 3061273"/>
                <a:gd name="connsiteX41" fmla="*/ 862904 w 1664415"/>
                <a:gd name="connsiteY41" fmla="*/ 2766551 h 3061273"/>
                <a:gd name="connsiteX42" fmla="*/ 817748 w 1664415"/>
                <a:gd name="connsiteY42" fmla="*/ 2777840 h 3061273"/>
                <a:gd name="connsiteX43" fmla="*/ 783882 w 1664415"/>
                <a:gd name="connsiteY43" fmla="*/ 2789129 h 3061273"/>
                <a:gd name="connsiteX44" fmla="*/ 716148 w 1664415"/>
                <a:gd name="connsiteY44" fmla="*/ 2800418 h 3061273"/>
                <a:gd name="connsiteX45" fmla="*/ 637126 w 1664415"/>
                <a:gd name="connsiteY45" fmla="*/ 2834284 h 3061273"/>
                <a:gd name="connsiteX46" fmla="*/ 603260 w 1664415"/>
                <a:gd name="connsiteY46" fmla="*/ 2845573 h 3061273"/>
                <a:gd name="connsiteX47" fmla="*/ 558104 w 1664415"/>
                <a:gd name="connsiteY47" fmla="*/ 2868151 h 3061273"/>
                <a:gd name="connsiteX48" fmla="*/ 546815 w 1664415"/>
                <a:gd name="connsiteY48" fmla="*/ 2913307 h 3061273"/>
                <a:gd name="connsiteX49" fmla="*/ 445215 w 1664415"/>
                <a:gd name="connsiteY49" fmla="*/ 3003618 h 3061273"/>
                <a:gd name="connsiteX50" fmla="*/ 354904 w 1664415"/>
                <a:gd name="connsiteY50" fmla="*/ 3037484 h 3061273"/>
                <a:gd name="connsiteX51" fmla="*/ 309748 w 1664415"/>
                <a:gd name="connsiteY51" fmla="*/ 3048773 h 3061273"/>
                <a:gd name="connsiteX52" fmla="*/ 275882 w 1664415"/>
                <a:gd name="connsiteY52" fmla="*/ 3060062 h 3061273"/>
                <a:gd name="connsiteX53" fmla="*/ 4948 w 1664415"/>
                <a:gd name="connsiteY53" fmla="*/ 3048773 h 3061273"/>
                <a:gd name="connsiteX54" fmla="*/ 50104 w 1664415"/>
                <a:gd name="connsiteY54" fmla="*/ 3003618 h 3061273"/>
                <a:gd name="connsiteX55" fmla="*/ 83971 w 1664415"/>
                <a:gd name="connsiteY55" fmla="*/ 2981040 h 3061273"/>
                <a:gd name="connsiteX56" fmla="*/ 162993 w 1664415"/>
                <a:gd name="connsiteY56" fmla="*/ 2902018 h 3061273"/>
                <a:gd name="connsiteX57" fmla="*/ 151704 w 1664415"/>
                <a:gd name="connsiteY57" fmla="*/ 2653662 h 3061273"/>
                <a:gd name="connsiteX58" fmla="*/ 140415 w 1664415"/>
                <a:gd name="connsiteY58" fmla="*/ 2608507 h 3061273"/>
                <a:gd name="connsiteX59" fmla="*/ 129126 w 1664415"/>
                <a:gd name="connsiteY59" fmla="*/ 2529484 h 3061273"/>
                <a:gd name="connsiteX60" fmla="*/ 106548 w 1664415"/>
                <a:gd name="connsiteY60" fmla="*/ 2450462 h 3061273"/>
                <a:gd name="connsiteX61" fmla="*/ 83971 w 1664415"/>
                <a:gd name="connsiteY61" fmla="*/ 2348862 h 3061273"/>
                <a:gd name="connsiteX62" fmla="*/ 106548 w 1664415"/>
                <a:gd name="connsiteY62" fmla="*/ 2314995 h 3061273"/>
                <a:gd name="connsiteX63" fmla="*/ 140415 w 1664415"/>
                <a:gd name="connsiteY63" fmla="*/ 2326284 h 3061273"/>
                <a:gd name="connsiteX64" fmla="*/ 185571 w 1664415"/>
                <a:gd name="connsiteY64" fmla="*/ 2348862 h 3061273"/>
                <a:gd name="connsiteX65" fmla="*/ 388771 w 1664415"/>
                <a:gd name="connsiteY65" fmla="*/ 2360151 h 3061273"/>
                <a:gd name="connsiteX66" fmla="*/ 422637 w 1664415"/>
                <a:gd name="connsiteY66" fmla="*/ 2371440 h 3061273"/>
                <a:gd name="connsiteX67" fmla="*/ 456504 w 1664415"/>
                <a:gd name="connsiteY67" fmla="*/ 2394018 h 3061273"/>
                <a:gd name="connsiteX68" fmla="*/ 625837 w 1664415"/>
                <a:gd name="connsiteY68" fmla="*/ 2382729 h 3061273"/>
                <a:gd name="connsiteX69" fmla="*/ 648415 w 1664415"/>
                <a:gd name="connsiteY69" fmla="*/ 2303707 h 3061273"/>
                <a:gd name="connsiteX70" fmla="*/ 637126 w 1664415"/>
                <a:gd name="connsiteY70" fmla="*/ 2213395 h 3061273"/>
                <a:gd name="connsiteX71" fmla="*/ 591971 w 1664415"/>
                <a:gd name="connsiteY71" fmla="*/ 2168240 h 3061273"/>
                <a:gd name="connsiteX72" fmla="*/ 524237 w 1664415"/>
                <a:gd name="connsiteY72" fmla="*/ 2055351 h 3061273"/>
                <a:gd name="connsiteX73" fmla="*/ 490371 w 1664415"/>
                <a:gd name="connsiteY73" fmla="*/ 2010195 h 3061273"/>
                <a:gd name="connsiteX74" fmla="*/ 467793 w 1664415"/>
                <a:gd name="connsiteY74" fmla="*/ 1976329 h 3061273"/>
                <a:gd name="connsiteX75" fmla="*/ 456504 w 1664415"/>
                <a:gd name="connsiteY75" fmla="*/ 1931173 h 3061273"/>
                <a:gd name="connsiteX76" fmla="*/ 411348 w 1664415"/>
                <a:gd name="connsiteY76" fmla="*/ 1569929 h 3061273"/>
                <a:gd name="connsiteX77" fmla="*/ 377482 w 1664415"/>
                <a:gd name="connsiteY77" fmla="*/ 1502195 h 3061273"/>
                <a:gd name="connsiteX78" fmla="*/ 309748 w 1664415"/>
                <a:gd name="connsiteY78" fmla="*/ 1479618 h 3061273"/>
                <a:gd name="connsiteX79" fmla="*/ 230726 w 1664415"/>
                <a:gd name="connsiteY79" fmla="*/ 1445751 h 3061273"/>
                <a:gd name="connsiteX80" fmla="*/ 140415 w 1664415"/>
                <a:gd name="connsiteY80" fmla="*/ 1366729 h 3061273"/>
                <a:gd name="connsiteX81" fmla="*/ 129126 w 1664415"/>
                <a:gd name="connsiteY81" fmla="*/ 1197395 h 3061273"/>
                <a:gd name="connsiteX82" fmla="*/ 162993 w 1664415"/>
                <a:gd name="connsiteY82" fmla="*/ 1163529 h 3061273"/>
                <a:gd name="connsiteX83" fmla="*/ 230726 w 1664415"/>
                <a:gd name="connsiteY83" fmla="*/ 1140951 h 3061273"/>
                <a:gd name="connsiteX84" fmla="*/ 309748 w 1664415"/>
                <a:gd name="connsiteY84" fmla="*/ 1118373 h 3061273"/>
                <a:gd name="connsiteX85" fmla="*/ 445215 w 1664415"/>
                <a:gd name="connsiteY85" fmla="*/ 1107084 h 3061273"/>
                <a:gd name="connsiteX86" fmla="*/ 501660 w 1664415"/>
                <a:gd name="connsiteY86" fmla="*/ 1095795 h 3061273"/>
                <a:gd name="connsiteX87" fmla="*/ 535526 w 1664415"/>
                <a:gd name="connsiteY87" fmla="*/ 1061929 h 3061273"/>
                <a:gd name="connsiteX88" fmla="*/ 569393 w 1664415"/>
                <a:gd name="connsiteY88" fmla="*/ 1039351 h 3061273"/>
                <a:gd name="connsiteX89" fmla="*/ 591971 w 1664415"/>
                <a:gd name="connsiteY89" fmla="*/ 994195 h 3061273"/>
                <a:gd name="connsiteX90" fmla="*/ 603260 w 1664415"/>
                <a:gd name="connsiteY90" fmla="*/ 768418 h 3061273"/>
                <a:gd name="connsiteX91" fmla="*/ 524237 w 1664415"/>
                <a:gd name="connsiteY91" fmla="*/ 666818 h 3061273"/>
                <a:gd name="connsiteX92" fmla="*/ 479082 w 1664415"/>
                <a:gd name="connsiteY92" fmla="*/ 576507 h 3061273"/>
                <a:gd name="connsiteX93" fmla="*/ 433926 w 1664415"/>
                <a:gd name="connsiteY93" fmla="*/ 508773 h 3061273"/>
                <a:gd name="connsiteX94" fmla="*/ 366193 w 1664415"/>
                <a:gd name="connsiteY94" fmla="*/ 463618 h 3061273"/>
                <a:gd name="connsiteX95" fmla="*/ 343615 w 1664415"/>
                <a:gd name="connsiteY95" fmla="*/ 418462 h 3061273"/>
                <a:gd name="connsiteX96" fmla="*/ 270745 w 1664415"/>
                <a:gd name="connsiteY96" fmla="*/ 313701 h 3061273"/>
                <a:gd name="connsiteX97" fmla="*/ 445215 w 1664415"/>
                <a:gd name="connsiteY97" fmla="*/ 12062 h 3061273"/>
                <a:gd name="connsiteX98" fmla="*/ 456504 w 1664415"/>
                <a:gd name="connsiteY98" fmla="*/ 45929 h 3061273"/>
                <a:gd name="connsiteX99" fmla="*/ 490371 w 1664415"/>
                <a:gd name="connsiteY99" fmla="*/ 79795 h 3061273"/>
                <a:gd name="connsiteX0" fmla="*/ 490371 w 1664415"/>
                <a:gd name="connsiteY0" fmla="*/ 69242 h 3050720"/>
                <a:gd name="connsiteX1" fmla="*/ 603260 w 1664415"/>
                <a:gd name="connsiteY1" fmla="*/ 148265 h 3050720"/>
                <a:gd name="connsiteX2" fmla="*/ 682282 w 1664415"/>
                <a:gd name="connsiteY2" fmla="*/ 204709 h 3050720"/>
                <a:gd name="connsiteX3" fmla="*/ 727437 w 1664415"/>
                <a:gd name="connsiteY3" fmla="*/ 215998 h 3050720"/>
                <a:gd name="connsiteX4" fmla="*/ 806460 w 1664415"/>
                <a:gd name="connsiteY4" fmla="*/ 238576 h 3050720"/>
                <a:gd name="connsiteX5" fmla="*/ 817748 w 1664415"/>
                <a:gd name="connsiteY5" fmla="*/ 272442 h 3050720"/>
                <a:gd name="connsiteX6" fmla="*/ 874193 w 1664415"/>
                <a:gd name="connsiteY6" fmla="*/ 283731 h 3050720"/>
                <a:gd name="connsiteX7" fmla="*/ 919348 w 1664415"/>
                <a:gd name="connsiteY7" fmla="*/ 306309 h 3050720"/>
                <a:gd name="connsiteX8" fmla="*/ 953215 w 1664415"/>
                <a:gd name="connsiteY8" fmla="*/ 340176 h 3050720"/>
                <a:gd name="connsiteX9" fmla="*/ 987082 w 1664415"/>
                <a:gd name="connsiteY9" fmla="*/ 362754 h 3050720"/>
                <a:gd name="connsiteX10" fmla="*/ 1066104 w 1664415"/>
                <a:gd name="connsiteY10" fmla="*/ 441776 h 3050720"/>
                <a:gd name="connsiteX11" fmla="*/ 1145126 w 1664415"/>
                <a:gd name="connsiteY11" fmla="*/ 464354 h 3050720"/>
                <a:gd name="connsiteX12" fmla="*/ 1246726 w 1664415"/>
                <a:gd name="connsiteY12" fmla="*/ 509509 h 3050720"/>
                <a:gd name="connsiteX13" fmla="*/ 1404771 w 1664415"/>
                <a:gd name="connsiteY13" fmla="*/ 565954 h 3050720"/>
                <a:gd name="connsiteX14" fmla="*/ 1483793 w 1664415"/>
                <a:gd name="connsiteY14" fmla="*/ 577242 h 3050720"/>
                <a:gd name="connsiteX15" fmla="*/ 1517660 w 1664415"/>
                <a:gd name="connsiteY15" fmla="*/ 599820 h 3050720"/>
                <a:gd name="connsiteX16" fmla="*/ 1562815 w 1664415"/>
                <a:gd name="connsiteY16" fmla="*/ 622398 h 3050720"/>
                <a:gd name="connsiteX17" fmla="*/ 1630548 w 1664415"/>
                <a:gd name="connsiteY17" fmla="*/ 735287 h 3050720"/>
                <a:gd name="connsiteX18" fmla="*/ 1641837 w 1664415"/>
                <a:gd name="connsiteY18" fmla="*/ 915909 h 3050720"/>
                <a:gd name="connsiteX19" fmla="*/ 1664415 w 1664415"/>
                <a:gd name="connsiteY19" fmla="*/ 983642 h 3050720"/>
                <a:gd name="connsiteX20" fmla="*/ 1574104 w 1664415"/>
                <a:gd name="connsiteY20" fmla="*/ 1107820 h 3050720"/>
                <a:gd name="connsiteX21" fmla="*/ 1540237 w 1664415"/>
                <a:gd name="connsiteY21" fmla="*/ 1152976 h 3050720"/>
                <a:gd name="connsiteX22" fmla="*/ 1483793 w 1664415"/>
                <a:gd name="connsiteY22" fmla="*/ 1231998 h 3050720"/>
                <a:gd name="connsiteX23" fmla="*/ 1472504 w 1664415"/>
                <a:gd name="connsiteY23" fmla="*/ 1277154 h 3050720"/>
                <a:gd name="connsiteX24" fmla="*/ 1461215 w 1664415"/>
                <a:gd name="connsiteY24" fmla="*/ 1311020 h 3050720"/>
                <a:gd name="connsiteX25" fmla="*/ 1483793 w 1664415"/>
                <a:gd name="connsiteY25" fmla="*/ 1604531 h 3050720"/>
                <a:gd name="connsiteX26" fmla="*/ 1528948 w 1664415"/>
                <a:gd name="connsiteY26" fmla="*/ 1649687 h 3050720"/>
                <a:gd name="connsiteX27" fmla="*/ 1517660 w 1664415"/>
                <a:gd name="connsiteY27" fmla="*/ 1819020 h 3050720"/>
                <a:gd name="connsiteX28" fmla="*/ 1506371 w 1664415"/>
                <a:gd name="connsiteY28" fmla="*/ 1852887 h 3050720"/>
                <a:gd name="connsiteX29" fmla="*/ 1449926 w 1664415"/>
                <a:gd name="connsiteY29" fmla="*/ 1943198 h 3050720"/>
                <a:gd name="connsiteX30" fmla="*/ 1404771 w 1664415"/>
                <a:gd name="connsiteY30" fmla="*/ 1965776 h 3050720"/>
                <a:gd name="connsiteX31" fmla="*/ 1382193 w 1664415"/>
                <a:gd name="connsiteY31" fmla="*/ 2010931 h 3050720"/>
                <a:gd name="connsiteX32" fmla="*/ 1291882 w 1664415"/>
                <a:gd name="connsiteY32" fmla="*/ 2078665 h 3050720"/>
                <a:gd name="connsiteX33" fmla="*/ 1201571 w 1664415"/>
                <a:gd name="connsiteY33" fmla="*/ 2191554 h 3050720"/>
                <a:gd name="connsiteX34" fmla="*/ 1167704 w 1664415"/>
                <a:gd name="connsiteY34" fmla="*/ 2225420 h 3050720"/>
                <a:gd name="connsiteX35" fmla="*/ 1156415 w 1664415"/>
                <a:gd name="connsiteY35" fmla="*/ 2259287 h 3050720"/>
                <a:gd name="connsiteX36" fmla="*/ 1145126 w 1664415"/>
                <a:gd name="connsiteY36" fmla="*/ 2304442 h 3050720"/>
                <a:gd name="connsiteX37" fmla="*/ 1122548 w 1664415"/>
                <a:gd name="connsiteY37" fmla="*/ 2372176 h 3050720"/>
                <a:gd name="connsiteX38" fmla="*/ 1099971 w 1664415"/>
                <a:gd name="connsiteY38" fmla="*/ 2654398 h 3050720"/>
                <a:gd name="connsiteX39" fmla="*/ 1043526 w 1664415"/>
                <a:gd name="connsiteY39" fmla="*/ 2710842 h 3050720"/>
                <a:gd name="connsiteX40" fmla="*/ 930637 w 1664415"/>
                <a:gd name="connsiteY40" fmla="*/ 2733420 h 3050720"/>
                <a:gd name="connsiteX41" fmla="*/ 862904 w 1664415"/>
                <a:gd name="connsiteY41" fmla="*/ 2755998 h 3050720"/>
                <a:gd name="connsiteX42" fmla="*/ 817748 w 1664415"/>
                <a:gd name="connsiteY42" fmla="*/ 2767287 h 3050720"/>
                <a:gd name="connsiteX43" fmla="*/ 783882 w 1664415"/>
                <a:gd name="connsiteY43" fmla="*/ 2778576 h 3050720"/>
                <a:gd name="connsiteX44" fmla="*/ 716148 w 1664415"/>
                <a:gd name="connsiteY44" fmla="*/ 2789865 h 3050720"/>
                <a:gd name="connsiteX45" fmla="*/ 637126 w 1664415"/>
                <a:gd name="connsiteY45" fmla="*/ 2823731 h 3050720"/>
                <a:gd name="connsiteX46" fmla="*/ 603260 w 1664415"/>
                <a:gd name="connsiteY46" fmla="*/ 2835020 h 3050720"/>
                <a:gd name="connsiteX47" fmla="*/ 558104 w 1664415"/>
                <a:gd name="connsiteY47" fmla="*/ 2857598 h 3050720"/>
                <a:gd name="connsiteX48" fmla="*/ 546815 w 1664415"/>
                <a:gd name="connsiteY48" fmla="*/ 2902754 h 3050720"/>
                <a:gd name="connsiteX49" fmla="*/ 445215 w 1664415"/>
                <a:gd name="connsiteY49" fmla="*/ 2993065 h 3050720"/>
                <a:gd name="connsiteX50" fmla="*/ 354904 w 1664415"/>
                <a:gd name="connsiteY50" fmla="*/ 3026931 h 3050720"/>
                <a:gd name="connsiteX51" fmla="*/ 309748 w 1664415"/>
                <a:gd name="connsiteY51" fmla="*/ 3038220 h 3050720"/>
                <a:gd name="connsiteX52" fmla="*/ 275882 w 1664415"/>
                <a:gd name="connsiteY52" fmla="*/ 3049509 h 3050720"/>
                <a:gd name="connsiteX53" fmla="*/ 4948 w 1664415"/>
                <a:gd name="connsiteY53" fmla="*/ 3038220 h 3050720"/>
                <a:gd name="connsiteX54" fmla="*/ 50104 w 1664415"/>
                <a:gd name="connsiteY54" fmla="*/ 2993065 h 3050720"/>
                <a:gd name="connsiteX55" fmla="*/ 83971 w 1664415"/>
                <a:gd name="connsiteY55" fmla="*/ 2970487 h 3050720"/>
                <a:gd name="connsiteX56" fmla="*/ 162993 w 1664415"/>
                <a:gd name="connsiteY56" fmla="*/ 2891465 h 3050720"/>
                <a:gd name="connsiteX57" fmla="*/ 151704 w 1664415"/>
                <a:gd name="connsiteY57" fmla="*/ 2643109 h 3050720"/>
                <a:gd name="connsiteX58" fmla="*/ 140415 w 1664415"/>
                <a:gd name="connsiteY58" fmla="*/ 2597954 h 3050720"/>
                <a:gd name="connsiteX59" fmla="*/ 129126 w 1664415"/>
                <a:gd name="connsiteY59" fmla="*/ 2518931 h 3050720"/>
                <a:gd name="connsiteX60" fmla="*/ 106548 w 1664415"/>
                <a:gd name="connsiteY60" fmla="*/ 2439909 h 3050720"/>
                <a:gd name="connsiteX61" fmla="*/ 83971 w 1664415"/>
                <a:gd name="connsiteY61" fmla="*/ 2338309 h 3050720"/>
                <a:gd name="connsiteX62" fmla="*/ 106548 w 1664415"/>
                <a:gd name="connsiteY62" fmla="*/ 2304442 h 3050720"/>
                <a:gd name="connsiteX63" fmla="*/ 140415 w 1664415"/>
                <a:gd name="connsiteY63" fmla="*/ 2315731 h 3050720"/>
                <a:gd name="connsiteX64" fmla="*/ 185571 w 1664415"/>
                <a:gd name="connsiteY64" fmla="*/ 2338309 h 3050720"/>
                <a:gd name="connsiteX65" fmla="*/ 388771 w 1664415"/>
                <a:gd name="connsiteY65" fmla="*/ 2349598 h 3050720"/>
                <a:gd name="connsiteX66" fmla="*/ 422637 w 1664415"/>
                <a:gd name="connsiteY66" fmla="*/ 2360887 h 3050720"/>
                <a:gd name="connsiteX67" fmla="*/ 456504 w 1664415"/>
                <a:gd name="connsiteY67" fmla="*/ 2383465 h 3050720"/>
                <a:gd name="connsiteX68" fmla="*/ 625837 w 1664415"/>
                <a:gd name="connsiteY68" fmla="*/ 2372176 h 3050720"/>
                <a:gd name="connsiteX69" fmla="*/ 648415 w 1664415"/>
                <a:gd name="connsiteY69" fmla="*/ 2293154 h 3050720"/>
                <a:gd name="connsiteX70" fmla="*/ 637126 w 1664415"/>
                <a:gd name="connsiteY70" fmla="*/ 2202842 h 3050720"/>
                <a:gd name="connsiteX71" fmla="*/ 591971 w 1664415"/>
                <a:gd name="connsiteY71" fmla="*/ 2157687 h 3050720"/>
                <a:gd name="connsiteX72" fmla="*/ 524237 w 1664415"/>
                <a:gd name="connsiteY72" fmla="*/ 2044798 h 3050720"/>
                <a:gd name="connsiteX73" fmla="*/ 490371 w 1664415"/>
                <a:gd name="connsiteY73" fmla="*/ 1999642 h 3050720"/>
                <a:gd name="connsiteX74" fmla="*/ 467793 w 1664415"/>
                <a:gd name="connsiteY74" fmla="*/ 1965776 h 3050720"/>
                <a:gd name="connsiteX75" fmla="*/ 456504 w 1664415"/>
                <a:gd name="connsiteY75" fmla="*/ 1920620 h 3050720"/>
                <a:gd name="connsiteX76" fmla="*/ 411348 w 1664415"/>
                <a:gd name="connsiteY76" fmla="*/ 1559376 h 3050720"/>
                <a:gd name="connsiteX77" fmla="*/ 377482 w 1664415"/>
                <a:gd name="connsiteY77" fmla="*/ 1491642 h 3050720"/>
                <a:gd name="connsiteX78" fmla="*/ 309748 w 1664415"/>
                <a:gd name="connsiteY78" fmla="*/ 1469065 h 3050720"/>
                <a:gd name="connsiteX79" fmla="*/ 230726 w 1664415"/>
                <a:gd name="connsiteY79" fmla="*/ 1435198 h 3050720"/>
                <a:gd name="connsiteX80" fmla="*/ 140415 w 1664415"/>
                <a:gd name="connsiteY80" fmla="*/ 1356176 h 3050720"/>
                <a:gd name="connsiteX81" fmla="*/ 129126 w 1664415"/>
                <a:gd name="connsiteY81" fmla="*/ 1186842 h 3050720"/>
                <a:gd name="connsiteX82" fmla="*/ 162993 w 1664415"/>
                <a:gd name="connsiteY82" fmla="*/ 1152976 h 3050720"/>
                <a:gd name="connsiteX83" fmla="*/ 230726 w 1664415"/>
                <a:gd name="connsiteY83" fmla="*/ 1130398 h 3050720"/>
                <a:gd name="connsiteX84" fmla="*/ 309748 w 1664415"/>
                <a:gd name="connsiteY84" fmla="*/ 1107820 h 3050720"/>
                <a:gd name="connsiteX85" fmla="*/ 445215 w 1664415"/>
                <a:gd name="connsiteY85" fmla="*/ 1096531 h 3050720"/>
                <a:gd name="connsiteX86" fmla="*/ 501660 w 1664415"/>
                <a:gd name="connsiteY86" fmla="*/ 1085242 h 3050720"/>
                <a:gd name="connsiteX87" fmla="*/ 535526 w 1664415"/>
                <a:gd name="connsiteY87" fmla="*/ 1051376 h 3050720"/>
                <a:gd name="connsiteX88" fmla="*/ 569393 w 1664415"/>
                <a:gd name="connsiteY88" fmla="*/ 1028798 h 3050720"/>
                <a:gd name="connsiteX89" fmla="*/ 591971 w 1664415"/>
                <a:gd name="connsiteY89" fmla="*/ 983642 h 3050720"/>
                <a:gd name="connsiteX90" fmla="*/ 603260 w 1664415"/>
                <a:gd name="connsiteY90" fmla="*/ 757865 h 3050720"/>
                <a:gd name="connsiteX91" fmla="*/ 524237 w 1664415"/>
                <a:gd name="connsiteY91" fmla="*/ 656265 h 3050720"/>
                <a:gd name="connsiteX92" fmla="*/ 479082 w 1664415"/>
                <a:gd name="connsiteY92" fmla="*/ 565954 h 3050720"/>
                <a:gd name="connsiteX93" fmla="*/ 433926 w 1664415"/>
                <a:gd name="connsiteY93" fmla="*/ 498220 h 3050720"/>
                <a:gd name="connsiteX94" fmla="*/ 366193 w 1664415"/>
                <a:gd name="connsiteY94" fmla="*/ 453065 h 3050720"/>
                <a:gd name="connsiteX95" fmla="*/ 343615 w 1664415"/>
                <a:gd name="connsiteY95" fmla="*/ 407909 h 3050720"/>
                <a:gd name="connsiteX96" fmla="*/ 270745 w 1664415"/>
                <a:gd name="connsiteY96" fmla="*/ 303148 h 3050720"/>
                <a:gd name="connsiteX97" fmla="*/ 309184 w 1664415"/>
                <a:gd name="connsiteY97" fmla="*/ 57502 h 3050720"/>
                <a:gd name="connsiteX98" fmla="*/ 445215 w 1664415"/>
                <a:gd name="connsiteY98" fmla="*/ 1509 h 3050720"/>
                <a:gd name="connsiteX99" fmla="*/ 456504 w 1664415"/>
                <a:gd name="connsiteY99" fmla="*/ 35376 h 3050720"/>
                <a:gd name="connsiteX100" fmla="*/ 490371 w 1664415"/>
                <a:gd name="connsiteY100" fmla="*/ 69242 h 3050720"/>
                <a:gd name="connsiteX0" fmla="*/ 490371 w 1664415"/>
                <a:gd name="connsiteY0" fmla="*/ 68452 h 3049930"/>
                <a:gd name="connsiteX1" fmla="*/ 603260 w 1664415"/>
                <a:gd name="connsiteY1" fmla="*/ 147475 h 3049930"/>
                <a:gd name="connsiteX2" fmla="*/ 682282 w 1664415"/>
                <a:gd name="connsiteY2" fmla="*/ 203919 h 3049930"/>
                <a:gd name="connsiteX3" fmla="*/ 727437 w 1664415"/>
                <a:gd name="connsiteY3" fmla="*/ 215208 h 3049930"/>
                <a:gd name="connsiteX4" fmla="*/ 806460 w 1664415"/>
                <a:gd name="connsiteY4" fmla="*/ 237786 h 3049930"/>
                <a:gd name="connsiteX5" fmla="*/ 817748 w 1664415"/>
                <a:gd name="connsiteY5" fmla="*/ 271652 h 3049930"/>
                <a:gd name="connsiteX6" fmla="*/ 874193 w 1664415"/>
                <a:gd name="connsiteY6" fmla="*/ 282941 h 3049930"/>
                <a:gd name="connsiteX7" fmla="*/ 919348 w 1664415"/>
                <a:gd name="connsiteY7" fmla="*/ 305519 h 3049930"/>
                <a:gd name="connsiteX8" fmla="*/ 953215 w 1664415"/>
                <a:gd name="connsiteY8" fmla="*/ 339386 h 3049930"/>
                <a:gd name="connsiteX9" fmla="*/ 987082 w 1664415"/>
                <a:gd name="connsiteY9" fmla="*/ 361964 h 3049930"/>
                <a:gd name="connsiteX10" fmla="*/ 1066104 w 1664415"/>
                <a:gd name="connsiteY10" fmla="*/ 440986 h 3049930"/>
                <a:gd name="connsiteX11" fmla="*/ 1145126 w 1664415"/>
                <a:gd name="connsiteY11" fmla="*/ 463564 h 3049930"/>
                <a:gd name="connsiteX12" fmla="*/ 1246726 w 1664415"/>
                <a:gd name="connsiteY12" fmla="*/ 508719 h 3049930"/>
                <a:gd name="connsiteX13" fmla="*/ 1404771 w 1664415"/>
                <a:gd name="connsiteY13" fmla="*/ 565164 h 3049930"/>
                <a:gd name="connsiteX14" fmla="*/ 1483793 w 1664415"/>
                <a:gd name="connsiteY14" fmla="*/ 576452 h 3049930"/>
                <a:gd name="connsiteX15" fmla="*/ 1517660 w 1664415"/>
                <a:gd name="connsiteY15" fmla="*/ 599030 h 3049930"/>
                <a:gd name="connsiteX16" fmla="*/ 1562815 w 1664415"/>
                <a:gd name="connsiteY16" fmla="*/ 621608 h 3049930"/>
                <a:gd name="connsiteX17" fmla="*/ 1630548 w 1664415"/>
                <a:gd name="connsiteY17" fmla="*/ 734497 h 3049930"/>
                <a:gd name="connsiteX18" fmla="*/ 1641837 w 1664415"/>
                <a:gd name="connsiteY18" fmla="*/ 915119 h 3049930"/>
                <a:gd name="connsiteX19" fmla="*/ 1664415 w 1664415"/>
                <a:gd name="connsiteY19" fmla="*/ 982852 h 3049930"/>
                <a:gd name="connsiteX20" fmla="*/ 1574104 w 1664415"/>
                <a:gd name="connsiteY20" fmla="*/ 1107030 h 3049930"/>
                <a:gd name="connsiteX21" fmla="*/ 1540237 w 1664415"/>
                <a:gd name="connsiteY21" fmla="*/ 1152186 h 3049930"/>
                <a:gd name="connsiteX22" fmla="*/ 1483793 w 1664415"/>
                <a:gd name="connsiteY22" fmla="*/ 1231208 h 3049930"/>
                <a:gd name="connsiteX23" fmla="*/ 1472504 w 1664415"/>
                <a:gd name="connsiteY23" fmla="*/ 1276364 h 3049930"/>
                <a:gd name="connsiteX24" fmla="*/ 1461215 w 1664415"/>
                <a:gd name="connsiteY24" fmla="*/ 1310230 h 3049930"/>
                <a:gd name="connsiteX25" fmla="*/ 1483793 w 1664415"/>
                <a:gd name="connsiteY25" fmla="*/ 1603741 h 3049930"/>
                <a:gd name="connsiteX26" fmla="*/ 1528948 w 1664415"/>
                <a:gd name="connsiteY26" fmla="*/ 1648897 h 3049930"/>
                <a:gd name="connsiteX27" fmla="*/ 1517660 w 1664415"/>
                <a:gd name="connsiteY27" fmla="*/ 1818230 h 3049930"/>
                <a:gd name="connsiteX28" fmla="*/ 1506371 w 1664415"/>
                <a:gd name="connsiteY28" fmla="*/ 1852097 h 3049930"/>
                <a:gd name="connsiteX29" fmla="*/ 1449926 w 1664415"/>
                <a:gd name="connsiteY29" fmla="*/ 1942408 h 3049930"/>
                <a:gd name="connsiteX30" fmla="*/ 1404771 w 1664415"/>
                <a:gd name="connsiteY30" fmla="*/ 1964986 h 3049930"/>
                <a:gd name="connsiteX31" fmla="*/ 1382193 w 1664415"/>
                <a:gd name="connsiteY31" fmla="*/ 2010141 h 3049930"/>
                <a:gd name="connsiteX32" fmla="*/ 1291882 w 1664415"/>
                <a:gd name="connsiteY32" fmla="*/ 2077875 h 3049930"/>
                <a:gd name="connsiteX33" fmla="*/ 1201571 w 1664415"/>
                <a:gd name="connsiteY33" fmla="*/ 2190764 h 3049930"/>
                <a:gd name="connsiteX34" fmla="*/ 1167704 w 1664415"/>
                <a:gd name="connsiteY34" fmla="*/ 2224630 h 3049930"/>
                <a:gd name="connsiteX35" fmla="*/ 1156415 w 1664415"/>
                <a:gd name="connsiteY35" fmla="*/ 2258497 h 3049930"/>
                <a:gd name="connsiteX36" fmla="*/ 1145126 w 1664415"/>
                <a:gd name="connsiteY36" fmla="*/ 2303652 h 3049930"/>
                <a:gd name="connsiteX37" fmla="*/ 1122548 w 1664415"/>
                <a:gd name="connsiteY37" fmla="*/ 2371386 h 3049930"/>
                <a:gd name="connsiteX38" fmla="*/ 1099971 w 1664415"/>
                <a:gd name="connsiteY38" fmla="*/ 2653608 h 3049930"/>
                <a:gd name="connsiteX39" fmla="*/ 1043526 w 1664415"/>
                <a:gd name="connsiteY39" fmla="*/ 2710052 h 3049930"/>
                <a:gd name="connsiteX40" fmla="*/ 930637 w 1664415"/>
                <a:gd name="connsiteY40" fmla="*/ 2732630 h 3049930"/>
                <a:gd name="connsiteX41" fmla="*/ 862904 w 1664415"/>
                <a:gd name="connsiteY41" fmla="*/ 2755208 h 3049930"/>
                <a:gd name="connsiteX42" fmla="*/ 817748 w 1664415"/>
                <a:gd name="connsiteY42" fmla="*/ 2766497 h 3049930"/>
                <a:gd name="connsiteX43" fmla="*/ 783882 w 1664415"/>
                <a:gd name="connsiteY43" fmla="*/ 2777786 h 3049930"/>
                <a:gd name="connsiteX44" fmla="*/ 716148 w 1664415"/>
                <a:gd name="connsiteY44" fmla="*/ 2789075 h 3049930"/>
                <a:gd name="connsiteX45" fmla="*/ 637126 w 1664415"/>
                <a:gd name="connsiteY45" fmla="*/ 2822941 h 3049930"/>
                <a:gd name="connsiteX46" fmla="*/ 603260 w 1664415"/>
                <a:gd name="connsiteY46" fmla="*/ 2834230 h 3049930"/>
                <a:gd name="connsiteX47" fmla="*/ 558104 w 1664415"/>
                <a:gd name="connsiteY47" fmla="*/ 2856808 h 3049930"/>
                <a:gd name="connsiteX48" fmla="*/ 546815 w 1664415"/>
                <a:gd name="connsiteY48" fmla="*/ 2901964 h 3049930"/>
                <a:gd name="connsiteX49" fmla="*/ 445215 w 1664415"/>
                <a:gd name="connsiteY49" fmla="*/ 2992275 h 3049930"/>
                <a:gd name="connsiteX50" fmla="*/ 354904 w 1664415"/>
                <a:gd name="connsiteY50" fmla="*/ 3026141 h 3049930"/>
                <a:gd name="connsiteX51" fmla="*/ 309748 w 1664415"/>
                <a:gd name="connsiteY51" fmla="*/ 3037430 h 3049930"/>
                <a:gd name="connsiteX52" fmla="*/ 275882 w 1664415"/>
                <a:gd name="connsiteY52" fmla="*/ 3048719 h 3049930"/>
                <a:gd name="connsiteX53" fmla="*/ 4948 w 1664415"/>
                <a:gd name="connsiteY53" fmla="*/ 3037430 h 3049930"/>
                <a:gd name="connsiteX54" fmla="*/ 50104 w 1664415"/>
                <a:gd name="connsiteY54" fmla="*/ 2992275 h 3049930"/>
                <a:gd name="connsiteX55" fmla="*/ 83971 w 1664415"/>
                <a:gd name="connsiteY55" fmla="*/ 2969697 h 3049930"/>
                <a:gd name="connsiteX56" fmla="*/ 162993 w 1664415"/>
                <a:gd name="connsiteY56" fmla="*/ 2890675 h 3049930"/>
                <a:gd name="connsiteX57" fmla="*/ 151704 w 1664415"/>
                <a:gd name="connsiteY57" fmla="*/ 2642319 h 3049930"/>
                <a:gd name="connsiteX58" fmla="*/ 140415 w 1664415"/>
                <a:gd name="connsiteY58" fmla="*/ 2597164 h 3049930"/>
                <a:gd name="connsiteX59" fmla="*/ 129126 w 1664415"/>
                <a:gd name="connsiteY59" fmla="*/ 2518141 h 3049930"/>
                <a:gd name="connsiteX60" fmla="*/ 106548 w 1664415"/>
                <a:gd name="connsiteY60" fmla="*/ 2439119 h 3049930"/>
                <a:gd name="connsiteX61" fmla="*/ 83971 w 1664415"/>
                <a:gd name="connsiteY61" fmla="*/ 2337519 h 3049930"/>
                <a:gd name="connsiteX62" fmla="*/ 106548 w 1664415"/>
                <a:gd name="connsiteY62" fmla="*/ 2303652 h 3049930"/>
                <a:gd name="connsiteX63" fmla="*/ 140415 w 1664415"/>
                <a:gd name="connsiteY63" fmla="*/ 2314941 h 3049930"/>
                <a:gd name="connsiteX64" fmla="*/ 185571 w 1664415"/>
                <a:gd name="connsiteY64" fmla="*/ 2337519 h 3049930"/>
                <a:gd name="connsiteX65" fmla="*/ 388771 w 1664415"/>
                <a:gd name="connsiteY65" fmla="*/ 2348808 h 3049930"/>
                <a:gd name="connsiteX66" fmla="*/ 422637 w 1664415"/>
                <a:gd name="connsiteY66" fmla="*/ 2360097 h 3049930"/>
                <a:gd name="connsiteX67" fmla="*/ 456504 w 1664415"/>
                <a:gd name="connsiteY67" fmla="*/ 2382675 h 3049930"/>
                <a:gd name="connsiteX68" fmla="*/ 625837 w 1664415"/>
                <a:gd name="connsiteY68" fmla="*/ 2371386 h 3049930"/>
                <a:gd name="connsiteX69" fmla="*/ 648415 w 1664415"/>
                <a:gd name="connsiteY69" fmla="*/ 2292364 h 3049930"/>
                <a:gd name="connsiteX70" fmla="*/ 637126 w 1664415"/>
                <a:gd name="connsiteY70" fmla="*/ 2202052 h 3049930"/>
                <a:gd name="connsiteX71" fmla="*/ 591971 w 1664415"/>
                <a:gd name="connsiteY71" fmla="*/ 2156897 h 3049930"/>
                <a:gd name="connsiteX72" fmla="*/ 524237 w 1664415"/>
                <a:gd name="connsiteY72" fmla="*/ 2044008 h 3049930"/>
                <a:gd name="connsiteX73" fmla="*/ 490371 w 1664415"/>
                <a:gd name="connsiteY73" fmla="*/ 1998852 h 3049930"/>
                <a:gd name="connsiteX74" fmla="*/ 467793 w 1664415"/>
                <a:gd name="connsiteY74" fmla="*/ 1964986 h 3049930"/>
                <a:gd name="connsiteX75" fmla="*/ 456504 w 1664415"/>
                <a:gd name="connsiteY75" fmla="*/ 1919830 h 3049930"/>
                <a:gd name="connsiteX76" fmla="*/ 411348 w 1664415"/>
                <a:gd name="connsiteY76" fmla="*/ 1558586 h 3049930"/>
                <a:gd name="connsiteX77" fmla="*/ 377482 w 1664415"/>
                <a:gd name="connsiteY77" fmla="*/ 1490852 h 3049930"/>
                <a:gd name="connsiteX78" fmla="*/ 309748 w 1664415"/>
                <a:gd name="connsiteY78" fmla="*/ 1468275 h 3049930"/>
                <a:gd name="connsiteX79" fmla="*/ 230726 w 1664415"/>
                <a:gd name="connsiteY79" fmla="*/ 1434408 h 3049930"/>
                <a:gd name="connsiteX80" fmla="*/ 140415 w 1664415"/>
                <a:gd name="connsiteY80" fmla="*/ 1355386 h 3049930"/>
                <a:gd name="connsiteX81" fmla="*/ 129126 w 1664415"/>
                <a:gd name="connsiteY81" fmla="*/ 1186052 h 3049930"/>
                <a:gd name="connsiteX82" fmla="*/ 162993 w 1664415"/>
                <a:gd name="connsiteY82" fmla="*/ 1152186 h 3049930"/>
                <a:gd name="connsiteX83" fmla="*/ 230726 w 1664415"/>
                <a:gd name="connsiteY83" fmla="*/ 1129608 h 3049930"/>
                <a:gd name="connsiteX84" fmla="*/ 309748 w 1664415"/>
                <a:gd name="connsiteY84" fmla="*/ 1107030 h 3049930"/>
                <a:gd name="connsiteX85" fmla="*/ 445215 w 1664415"/>
                <a:gd name="connsiteY85" fmla="*/ 1095741 h 3049930"/>
                <a:gd name="connsiteX86" fmla="*/ 501660 w 1664415"/>
                <a:gd name="connsiteY86" fmla="*/ 1084452 h 3049930"/>
                <a:gd name="connsiteX87" fmla="*/ 535526 w 1664415"/>
                <a:gd name="connsiteY87" fmla="*/ 1050586 h 3049930"/>
                <a:gd name="connsiteX88" fmla="*/ 569393 w 1664415"/>
                <a:gd name="connsiteY88" fmla="*/ 1028008 h 3049930"/>
                <a:gd name="connsiteX89" fmla="*/ 591971 w 1664415"/>
                <a:gd name="connsiteY89" fmla="*/ 982852 h 3049930"/>
                <a:gd name="connsiteX90" fmla="*/ 603260 w 1664415"/>
                <a:gd name="connsiteY90" fmla="*/ 757075 h 3049930"/>
                <a:gd name="connsiteX91" fmla="*/ 524237 w 1664415"/>
                <a:gd name="connsiteY91" fmla="*/ 655475 h 3049930"/>
                <a:gd name="connsiteX92" fmla="*/ 479082 w 1664415"/>
                <a:gd name="connsiteY92" fmla="*/ 565164 h 3049930"/>
                <a:gd name="connsiteX93" fmla="*/ 433926 w 1664415"/>
                <a:gd name="connsiteY93" fmla="*/ 497430 h 3049930"/>
                <a:gd name="connsiteX94" fmla="*/ 366193 w 1664415"/>
                <a:gd name="connsiteY94" fmla="*/ 452275 h 3049930"/>
                <a:gd name="connsiteX95" fmla="*/ 343615 w 1664415"/>
                <a:gd name="connsiteY95" fmla="*/ 407119 h 3049930"/>
                <a:gd name="connsiteX96" fmla="*/ 270745 w 1664415"/>
                <a:gd name="connsiteY96" fmla="*/ 302358 h 3049930"/>
                <a:gd name="connsiteX97" fmla="*/ 304612 w 1664415"/>
                <a:gd name="connsiteY97" fmla="*/ 79572 h 3049930"/>
                <a:gd name="connsiteX98" fmla="*/ 445215 w 1664415"/>
                <a:gd name="connsiteY98" fmla="*/ 719 h 3049930"/>
                <a:gd name="connsiteX99" fmla="*/ 456504 w 1664415"/>
                <a:gd name="connsiteY99" fmla="*/ 34586 h 3049930"/>
                <a:gd name="connsiteX100" fmla="*/ 490371 w 1664415"/>
                <a:gd name="connsiteY100" fmla="*/ 68452 h 3049930"/>
                <a:gd name="connsiteX0" fmla="*/ 490371 w 1664415"/>
                <a:gd name="connsiteY0" fmla="*/ 68452 h 3049930"/>
                <a:gd name="connsiteX1" fmla="*/ 603260 w 1664415"/>
                <a:gd name="connsiteY1" fmla="*/ 147475 h 3049930"/>
                <a:gd name="connsiteX2" fmla="*/ 682282 w 1664415"/>
                <a:gd name="connsiteY2" fmla="*/ 203919 h 3049930"/>
                <a:gd name="connsiteX3" fmla="*/ 727437 w 1664415"/>
                <a:gd name="connsiteY3" fmla="*/ 215208 h 3049930"/>
                <a:gd name="connsiteX4" fmla="*/ 806460 w 1664415"/>
                <a:gd name="connsiteY4" fmla="*/ 237786 h 3049930"/>
                <a:gd name="connsiteX5" fmla="*/ 817748 w 1664415"/>
                <a:gd name="connsiteY5" fmla="*/ 271652 h 3049930"/>
                <a:gd name="connsiteX6" fmla="*/ 874193 w 1664415"/>
                <a:gd name="connsiteY6" fmla="*/ 282941 h 3049930"/>
                <a:gd name="connsiteX7" fmla="*/ 919348 w 1664415"/>
                <a:gd name="connsiteY7" fmla="*/ 305519 h 3049930"/>
                <a:gd name="connsiteX8" fmla="*/ 953215 w 1664415"/>
                <a:gd name="connsiteY8" fmla="*/ 339386 h 3049930"/>
                <a:gd name="connsiteX9" fmla="*/ 987082 w 1664415"/>
                <a:gd name="connsiteY9" fmla="*/ 361964 h 3049930"/>
                <a:gd name="connsiteX10" fmla="*/ 1066104 w 1664415"/>
                <a:gd name="connsiteY10" fmla="*/ 440986 h 3049930"/>
                <a:gd name="connsiteX11" fmla="*/ 1145126 w 1664415"/>
                <a:gd name="connsiteY11" fmla="*/ 463564 h 3049930"/>
                <a:gd name="connsiteX12" fmla="*/ 1246726 w 1664415"/>
                <a:gd name="connsiteY12" fmla="*/ 508719 h 3049930"/>
                <a:gd name="connsiteX13" fmla="*/ 1404771 w 1664415"/>
                <a:gd name="connsiteY13" fmla="*/ 565164 h 3049930"/>
                <a:gd name="connsiteX14" fmla="*/ 1483793 w 1664415"/>
                <a:gd name="connsiteY14" fmla="*/ 576452 h 3049930"/>
                <a:gd name="connsiteX15" fmla="*/ 1517660 w 1664415"/>
                <a:gd name="connsiteY15" fmla="*/ 599030 h 3049930"/>
                <a:gd name="connsiteX16" fmla="*/ 1562815 w 1664415"/>
                <a:gd name="connsiteY16" fmla="*/ 621608 h 3049930"/>
                <a:gd name="connsiteX17" fmla="*/ 1630548 w 1664415"/>
                <a:gd name="connsiteY17" fmla="*/ 734497 h 3049930"/>
                <a:gd name="connsiteX18" fmla="*/ 1641837 w 1664415"/>
                <a:gd name="connsiteY18" fmla="*/ 915119 h 3049930"/>
                <a:gd name="connsiteX19" fmla="*/ 1664415 w 1664415"/>
                <a:gd name="connsiteY19" fmla="*/ 982852 h 3049930"/>
                <a:gd name="connsiteX20" fmla="*/ 1574104 w 1664415"/>
                <a:gd name="connsiteY20" fmla="*/ 1107030 h 3049930"/>
                <a:gd name="connsiteX21" fmla="*/ 1540237 w 1664415"/>
                <a:gd name="connsiteY21" fmla="*/ 1152186 h 3049930"/>
                <a:gd name="connsiteX22" fmla="*/ 1483793 w 1664415"/>
                <a:gd name="connsiteY22" fmla="*/ 1231208 h 3049930"/>
                <a:gd name="connsiteX23" fmla="*/ 1472504 w 1664415"/>
                <a:gd name="connsiteY23" fmla="*/ 1276364 h 3049930"/>
                <a:gd name="connsiteX24" fmla="*/ 1461215 w 1664415"/>
                <a:gd name="connsiteY24" fmla="*/ 1310230 h 3049930"/>
                <a:gd name="connsiteX25" fmla="*/ 1483793 w 1664415"/>
                <a:gd name="connsiteY25" fmla="*/ 1603741 h 3049930"/>
                <a:gd name="connsiteX26" fmla="*/ 1528948 w 1664415"/>
                <a:gd name="connsiteY26" fmla="*/ 1648897 h 3049930"/>
                <a:gd name="connsiteX27" fmla="*/ 1517660 w 1664415"/>
                <a:gd name="connsiteY27" fmla="*/ 1818230 h 3049930"/>
                <a:gd name="connsiteX28" fmla="*/ 1506371 w 1664415"/>
                <a:gd name="connsiteY28" fmla="*/ 1852097 h 3049930"/>
                <a:gd name="connsiteX29" fmla="*/ 1449926 w 1664415"/>
                <a:gd name="connsiteY29" fmla="*/ 1942408 h 3049930"/>
                <a:gd name="connsiteX30" fmla="*/ 1404771 w 1664415"/>
                <a:gd name="connsiteY30" fmla="*/ 1964986 h 3049930"/>
                <a:gd name="connsiteX31" fmla="*/ 1382193 w 1664415"/>
                <a:gd name="connsiteY31" fmla="*/ 2010141 h 3049930"/>
                <a:gd name="connsiteX32" fmla="*/ 1291882 w 1664415"/>
                <a:gd name="connsiteY32" fmla="*/ 2077875 h 3049930"/>
                <a:gd name="connsiteX33" fmla="*/ 1201571 w 1664415"/>
                <a:gd name="connsiteY33" fmla="*/ 2190764 h 3049930"/>
                <a:gd name="connsiteX34" fmla="*/ 1167704 w 1664415"/>
                <a:gd name="connsiteY34" fmla="*/ 2224630 h 3049930"/>
                <a:gd name="connsiteX35" fmla="*/ 1156415 w 1664415"/>
                <a:gd name="connsiteY35" fmla="*/ 2258497 h 3049930"/>
                <a:gd name="connsiteX36" fmla="*/ 1145126 w 1664415"/>
                <a:gd name="connsiteY36" fmla="*/ 2303652 h 3049930"/>
                <a:gd name="connsiteX37" fmla="*/ 1122548 w 1664415"/>
                <a:gd name="connsiteY37" fmla="*/ 2371386 h 3049930"/>
                <a:gd name="connsiteX38" fmla="*/ 1099971 w 1664415"/>
                <a:gd name="connsiteY38" fmla="*/ 2653608 h 3049930"/>
                <a:gd name="connsiteX39" fmla="*/ 1043526 w 1664415"/>
                <a:gd name="connsiteY39" fmla="*/ 2710052 h 3049930"/>
                <a:gd name="connsiteX40" fmla="*/ 930637 w 1664415"/>
                <a:gd name="connsiteY40" fmla="*/ 2732630 h 3049930"/>
                <a:gd name="connsiteX41" fmla="*/ 862904 w 1664415"/>
                <a:gd name="connsiteY41" fmla="*/ 2755208 h 3049930"/>
                <a:gd name="connsiteX42" fmla="*/ 817748 w 1664415"/>
                <a:gd name="connsiteY42" fmla="*/ 2766497 h 3049930"/>
                <a:gd name="connsiteX43" fmla="*/ 783882 w 1664415"/>
                <a:gd name="connsiteY43" fmla="*/ 2777786 h 3049930"/>
                <a:gd name="connsiteX44" fmla="*/ 716148 w 1664415"/>
                <a:gd name="connsiteY44" fmla="*/ 2789075 h 3049930"/>
                <a:gd name="connsiteX45" fmla="*/ 637126 w 1664415"/>
                <a:gd name="connsiteY45" fmla="*/ 2822941 h 3049930"/>
                <a:gd name="connsiteX46" fmla="*/ 603260 w 1664415"/>
                <a:gd name="connsiteY46" fmla="*/ 2834230 h 3049930"/>
                <a:gd name="connsiteX47" fmla="*/ 558104 w 1664415"/>
                <a:gd name="connsiteY47" fmla="*/ 2856808 h 3049930"/>
                <a:gd name="connsiteX48" fmla="*/ 546815 w 1664415"/>
                <a:gd name="connsiteY48" fmla="*/ 2901964 h 3049930"/>
                <a:gd name="connsiteX49" fmla="*/ 445215 w 1664415"/>
                <a:gd name="connsiteY49" fmla="*/ 2992275 h 3049930"/>
                <a:gd name="connsiteX50" fmla="*/ 354904 w 1664415"/>
                <a:gd name="connsiteY50" fmla="*/ 3026141 h 3049930"/>
                <a:gd name="connsiteX51" fmla="*/ 309748 w 1664415"/>
                <a:gd name="connsiteY51" fmla="*/ 3037430 h 3049930"/>
                <a:gd name="connsiteX52" fmla="*/ 275882 w 1664415"/>
                <a:gd name="connsiteY52" fmla="*/ 3048719 h 3049930"/>
                <a:gd name="connsiteX53" fmla="*/ 4948 w 1664415"/>
                <a:gd name="connsiteY53" fmla="*/ 3037430 h 3049930"/>
                <a:gd name="connsiteX54" fmla="*/ 50104 w 1664415"/>
                <a:gd name="connsiteY54" fmla="*/ 2992275 h 3049930"/>
                <a:gd name="connsiteX55" fmla="*/ 83971 w 1664415"/>
                <a:gd name="connsiteY55" fmla="*/ 2969697 h 3049930"/>
                <a:gd name="connsiteX56" fmla="*/ 162993 w 1664415"/>
                <a:gd name="connsiteY56" fmla="*/ 2890675 h 3049930"/>
                <a:gd name="connsiteX57" fmla="*/ 151704 w 1664415"/>
                <a:gd name="connsiteY57" fmla="*/ 2642319 h 3049930"/>
                <a:gd name="connsiteX58" fmla="*/ 140415 w 1664415"/>
                <a:gd name="connsiteY58" fmla="*/ 2597164 h 3049930"/>
                <a:gd name="connsiteX59" fmla="*/ 129126 w 1664415"/>
                <a:gd name="connsiteY59" fmla="*/ 2518141 h 3049930"/>
                <a:gd name="connsiteX60" fmla="*/ 106548 w 1664415"/>
                <a:gd name="connsiteY60" fmla="*/ 2439119 h 3049930"/>
                <a:gd name="connsiteX61" fmla="*/ 83971 w 1664415"/>
                <a:gd name="connsiteY61" fmla="*/ 2337519 h 3049930"/>
                <a:gd name="connsiteX62" fmla="*/ 106548 w 1664415"/>
                <a:gd name="connsiteY62" fmla="*/ 2303652 h 3049930"/>
                <a:gd name="connsiteX63" fmla="*/ 140415 w 1664415"/>
                <a:gd name="connsiteY63" fmla="*/ 2314941 h 3049930"/>
                <a:gd name="connsiteX64" fmla="*/ 185571 w 1664415"/>
                <a:gd name="connsiteY64" fmla="*/ 2337519 h 3049930"/>
                <a:gd name="connsiteX65" fmla="*/ 388771 w 1664415"/>
                <a:gd name="connsiteY65" fmla="*/ 2348808 h 3049930"/>
                <a:gd name="connsiteX66" fmla="*/ 422637 w 1664415"/>
                <a:gd name="connsiteY66" fmla="*/ 2360097 h 3049930"/>
                <a:gd name="connsiteX67" fmla="*/ 456504 w 1664415"/>
                <a:gd name="connsiteY67" fmla="*/ 2382675 h 3049930"/>
                <a:gd name="connsiteX68" fmla="*/ 625837 w 1664415"/>
                <a:gd name="connsiteY68" fmla="*/ 2371386 h 3049930"/>
                <a:gd name="connsiteX69" fmla="*/ 648415 w 1664415"/>
                <a:gd name="connsiteY69" fmla="*/ 2292364 h 3049930"/>
                <a:gd name="connsiteX70" fmla="*/ 637126 w 1664415"/>
                <a:gd name="connsiteY70" fmla="*/ 2202052 h 3049930"/>
                <a:gd name="connsiteX71" fmla="*/ 591971 w 1664415"/>
                <a:gd name="connsiteY71" fmla="*/ 2156897 h 3049930"/>
                <a:gd name="connsiteX72" fmla="*/ 524237 w 1664415"/>
                <a:gd name="connsiteY72" fmla="*/ 2044008 h 3049930"/>
                <a:gd name="connsiteX73" fmla="*/ 490371 w 1664415"/>
                <a:gd name="connsiteY73" fmla="*/ 1998852 h 3049930"/>
                <a:gd name="connsiteX74" fmla="*/ 467793 w 1664415"/>
                <a:gd name="connsiteY74" fmla="*/ 1964986 h 3049930"/>
                <a:gd name="connsiteX75" fmla="*/ 456504 w 1664415"/>
                <a:gd name="connsiteY75" fmla="*/ 1919830 h 3049930"/>
                <a:gd name="connsiteX76" fmla="*/ 411348 w 1664415"/>
                <a:gd name="connsiteY76" fmla="*/ 1558586 h 3049930"/>
                <a:gd name="connsiteX77" fmla="*/ 377482 w 1664415"/>
                <a:gd name="connsiteY77" fmla="*/ 1490852 h 3049930"/>
                <a:gd name="connsiteX78" fmla="*/ 309748 w 1664415"/>
                <a:gd name="connsiteY78" fmla="*/ 1468275 h 3049930"/>
                <a:gd name="connsiteX79" fmla="*/ 230726 w 1664415"/>
                <a:gd name="connsiteY79" fmla="*/ 1434408 h 3049930"/>
                <a:gd name="connsiteX80" fmla="*/ 140415 w 1664415"/>
                <a:gd name="connsiteY80" fmla="*/ 1355386 h 3049930"/>
                <a:gd name="connsiteX81" fmla="*/ 129126 w 1664415"/>
                <a:gd name="connsiteY81" fmla="*/ 1186052 h 3049930"/>
                <a:gd name="connsiteX82" fmla="*/ 162993 w 1664415"/>
                <a:gd name="connsiteY82" fmla="*/ 1152186 h 3049930"/>
                <a:gd name="connsiteX83" fmla="*/ 230726 w 1664415"/>
                <a:gd name="connsiteY83" fmla="*/ 1129608 h 3049930"/>
                <a:gd name="connsiteX84" fmla="*/ 309748 w 1664415"/>
                <a:gd name="connsiteY84" fmla="*/ 1107030 h 3049930"/>
                <a:gd name="connsiteX85" fmla="*/ 445215 w 1664415"/>
                <a:gd name="connsiteY85" fmla="*/ 1095741 h 3049930"/>
                <a:gd name="connsiteX86" fmla="*/ 501660 w 1664415"/>
                <a:gd name="connsiteY86" fmla="*/ 1084452 h 3049930"/>
                <a:gd name="connsiteX87" fmla="*/ 535526 w 1664415"/>
                <a:gd name="connsiteY87" fmla="*/ 1050586 h 3049930"/>
                <a:gd name="connsiteX88" fmla="*/ 569393 w 1664415"/>
                <a:gd name="connsiteY88" fmla="*/ 1028008 h 3049930"/>
                <a:gd name="connsiteX89" fmla="*/ 591971 w 1664415"/>
                <a:gd name="connsiteY89" fmla="*/ 982852 h 3049930"/>
                <a:gd name="connsiteX90" fmla="*/ 603260 w 1664415"/>
                <a:gd name="connsiteY90" fmla="*/ 757075 h 3049930"/>
                <a:gd name="connsiteX91" fmla="*/ 524237 w 1664415"/>
                <a:gd name="connsiteY91" fmla="*/ 655475 h 3049930"/>
                <a:gd name="connsiteX92" fmla="*/ 479082 w 1664415"/>
                <a:gd name="connsiteY92" fmla="*/ 565164 h 3049930"/>
                <a:gd name="connsiteX93" fmla="*/ 433926 w 1664415"/>
                <a:gd name="connsiteY93" fmla="*/ 497430 h 3049930"/>
                <a:gd name="connsiteX94" fmla="*/ 366193 w 1664415"/>
                <a:gd name="connsiteY94" fmla="*/ 452275 h 3049930"/>
                <a:gd name="connsiteX95" fmla="*/ 343615 w 1664415"/>
                <a:gd name="connsiteY95" fmla="*/ 407119 h 3049930"/>
                <a:gd name="connsiteX96" fmla="*/ 270745 w 1664415"/>
                <a:gd name="connsiteY96" fmla="*/ 302358 h 3049930"/>
                <a:gd name="connsiteX97" fmla="*/ 304612 w 1664415"/>
                <a:gd name="connsiteY97" fmla="*/ 79572 h 3049930"/>
                <a:gd name="connsiteX98" fmla="*/ 445215 w 1664415"/>
                <a:gd name="connsiteY98" fmla="*/ 719 h 3049930"/>
                <a:gd name="connsiteX99" fmla="*/ 490371 w 1664415"/>
                <a:gd name="connsiteY99" fmla="*/ 68452 h 3049930"/>
                <a:gd name="connsiteX0" fmla="*/ 490371 w 1664415"/>
                <a:gd name="connsiteY0" fmla="*/ 109600 h 3049930"/>
                <a:gd name="connsiteX1" fmla="*/ 603260 w 1664415"/>
                <a:gd name="connsiteY1" fmla="*/ 147475 h 3049930"/>
                <a:gd name="connsiteX2" fmla="*/ 682282 w 1664415"/>
                <a:gd name="connsiteY2" fmla="*/ 203919 h 3049930"/>
                <a:gd name="connsiteX3" fmla="*/ 727437 w 1664415"/>
                <a:gd name="connsiteY3" fmla="*/ 215208 h 3049930"/>
                <a:gd name="connsiteX4" fmla="*/ 806460 w 1664415"/>
                <a:gd name="connsiteY4" fmla="*/ 237786 h 3049930"/>
                <a:gd name="connsiteX5" fmla="*/ 817748 w 1664415"/>
                <a:gd name="connsiteY5" fmla="*/ 271652 h 3049930"/>
                <a:gd name="connsiteX6" fmla="*/ 874193 w 1664415"/>
                <a:gd name="connsiteY6" fmla="*/ 282941 h 3049930"/>
                <a:gd name="connsiteX7" fmla="*/ 919348 w 1664415"/>
                <a:gd name="connsiteY7" fmla="*/ 305519 h 3049930"/>
                <a:gd name="connsiteX8" fmla="*/ 953215 w 1664415"/>
                <a:gd name="connsiteY8" fmla="*/ 339386 h 3049930"/>
                <a:gd name="connsiteX9" fmla="*/ 987082 w 1664415"/>
                <a:gd name="connsiteY9" fmla="*/ 361964 h 3049930"/>
                <a:gd name="connsiteX10" fmla="*/ 1066104 w 1664415"/>
                <a:gd name="connsiteY10" fmla="*/ 440986 h 3049930"/>
                <a:gd name="connsiteX11" fmla="*/ 1145126 w 1664415"/>
                <a:gd name="connsiteY11" fmla="*/ 463564 h 3049930"/>
                <a:gd name="connsiteX12" fmla="*/ 1246726 w 1664415"/>
                <a:gd name="connsiteY12" fmla="*/ 508719 h 3049930"/>
                <a:gd name="connsiteX13" fmla="*/ 1404771 w 1664415"/>
                <a:gd name="connsiteY13" fmla="*/ 565164 h 3049930"/>
                <a:gd name="connsiteX14" fmla="*/ 1483793 w 1664415"/>
                <a:gd name="connsiteY14" fmla="*/ 576452 h 3049930"/>
                <a:gd name="connsiteX15" fmla="*/ 1517660 w 1664415"/>
                <a:gd name="connsiteY15" fmla="*/ 599030 h 3049930"/>
                <a:gd name="connsiteX16" fmla="*/ 1562815 w 1664415"/>
                <a:gd name="connsiteY16" fmla="*/ 621608 h 3049930"/>
                <a:gd name="connsiteX17" fmla="*/ 1630548 w 1664415"/>
                <a:gd name="connsiteY17" fmla="*/ 734497 h 3049930"/>
                <a:gd name="connsiteX18" fmla="*/ 1641837 w 1664415"/>
                <a:gd name="connsiteY18" fmla="*/ 915119 h 3049930"/>
                <a:gd name="connsiteX19" fmla="*/ 1664415 w 1664415"/>
                <a:gd name="connsiteY19" fmla="*/ 982852 h 3049930"/>
                <a:gd name="connsiteX20" fmla="*/ 1574104 w 1664415"/>
                <a:gd name="connsiteY20" fmla="*/ 1107030 h 3049930"/>
                <a:gd name="connsiteX21" fmla="*/ 1540237 w 1664415"/>
                <a:gd name="connsiteY21" fmla="*/ 1152186 h 3049930"/>
                <a:gd name="connsiteX22" fmla="*/ 1483793 w 1664415"/>
                <a:gd name="connsiteY22" fmla="*/ 1231208 h 3049930"/>
                <a:gd name="connsiteX23" fmla="*/ 1472504 w 1664415"/>
                <a:gd name="connsiteY23" fmla="*/ 1276364 h 3049930"/>
                <a:gd name="connsiteX24" fmla="*/ 1461215 w 1664415"/>
                <a:gd name="connsiteY24" fmla="*/ 1310230 h 3049930"/>
                <a:gd name="connsiteX25" fmla="*/ 1483793 w 1664415"/>
                <a:gd name="connsiteY25" fmla="*/ 1603741 h 3049930"/>
                <a:gd name="connsiteX26" fmla="*/ 1528948 w 1664415"/>
                <a:gd name="connsiteY26" fmla="*/ 1648897 h 3049930"/>
                <a:gd name="connsiteX27" fmla="*/ 1517660 w 1664415"/>
                <a:gd name="connsiteY27" fmla="*/ 1818230 h 3049930"/>
                <a:gd name="connsiteX28" fmla="*/ 1506371 w 1664415"/>
                <a:gd name="connsiteY28" fmla="*/ 1852097 h 3049930"/>
                <a:gd name="connsiteX29" fmla="*/ 1449926 w 1664415"/>
                <a:gd name="connsiteY29" fmla="*/ 1942408 h 3049930"/>
                <a:gd name="connsiteX30" fmla="*/ 1404771 w 1664415"/>
                <a:gd name="connsiteY30" fmla="*/ 1964986 h 3049930"/>
                <a:gd name="connsiteX31" fmla="*/ 1382193 w 1664415"/>
                <a:gd name="connsiteY31" fmla="*/ 2010141 h 3049930"/>
                <a:gd name="connsiteX32" fmla="*/ 1291882 w 1664415"/>
                <a:gd name="connsiteY32" fmla="*/ 2077875 h 3049930"/>
                <a:gd name="connsiteX33" fmla="*/ 1201571 w 1664415"/>
                <a:gd name="connsiteY33" fmla="*/ 2190764 h 3049930"/>
                <a:gd name="connsiteX34" fmla="*/ 1167704 w 1664415"/>
                <a:gd name="connsiteY34" fmla="*/ 2224630 h 3049930"/>
                <a:gd name="connsiteX35" fmla="*/ 1156415 w 1664415"/>
                <a:gd name="connsiteY35" fmla="*/ 2258497 h 3049930"/>
                <a:gd name="connsiteX36" fmla="*/ 1145126 w 1664415"/>
                <a:gd name="connsiteY36" fmla="*/ 2303652 h 3049930"/>
                <a:gd name="connsiteX37" fmla="*/ 1122548 w 1664415"/>
                <a:gd name="connsiteY37" fmla="*/ 2371386 h 3049930"/>
                <a:gd name="connsiteX38" fmla="*/ 1099971 w 1664415"/>
                <a:gd name="connsiteY38" fmla="*/ 2653608 h 3049930"/>
                <a:gd name="connsiteX39" fmla="*/ 1043526 w 1664415"/>
                <a:gd name="connsiteY39" fmla="*/ 2710052 h 3049930"/>
                <a:gd name="connsiteX40" fmla="*/ 930637 w 1664415"/>
                <a:gd name="connsiteY40" fmla="*/ 2732630 h 3049930"/>
                <a:gd name="connsiteX41" fmla="*/ 862904 w 1664415"/>
                <a:gd name="connsiteY41" fmla="*/ 2755208 h 3049930"/>
                <a:gd name="connsiteX42" fmla="*/ 817748 w 1664415"/>
                <a:gd name="connsiteY42" fmla="*/ 2766497 h 3049930"/>
                <a:gd name="connsiteX43" fmla="*/ 783882 w 1664415"/>
                <a:gd name="connsiteY43" fmla="*/ 2777786 h 3049930"/>
                <a:gd name="connsiteX44" fmla="*/ 716148 w 1664415"/>
                <a:gd name="connsiteY44" fmla="*/ 2789075 h 3049930"/>
                <a:gd name="connsiteX45" fmla="*/ 637126 w 1664415"/>
                <a:gd name="connsiteY45" fmla="*/ 2822941 h 3049930"/>
                <a:gd name="connsiteX46" fmla="*/ 603260 w 1664415"/>
                <a:gd name="connsiteY46" fmla="*/ 2834230 h 3049930"/>
                <a:gd name="connsiteX47" fmla="*/ 558104 w 1664415"/>
                <a:gd name="connsiteY47" fmla="*/ 2856808 h 3049930"/>
                <a:gd name="connsiteX48" fmla="*/ 546815 w 1664415"/>
                <a:gd name="connsiteY48" fmla="*/ 2901964 h 3049930"/>
                <a:gd name="connsiteX49" fmla="*/ 445215 w 1664415"/>
                <a:gd name="connsiteY49" fmla="*/ 2992275 h 3049930"/>
                <a:gd name="connsiteX50" fmla="*/ 354904 w 1664415"/>
                <a:gd name="connsiteY50" fmla="*/ 3026141 h 3049930"/>
                <a:gd name="connsiteX51" fmla="*/ 309748 w 1664415"/>
                <a:gd name="connsiteY51" fmla="*/ 3037430 h 3049930"/>
                <a:gd name="connsiteX52" fmla="*/ 275882 w 1664415"/>
                <a:gd name="connsiteY52" fmla="*/ 3048719 h 3049930"/>
                <a:gd name="connsiteX53" fmla="*/ 4948 w 1664415"/>
                <a:gd name="connsiteY53" fmla="*/ 3037430 h 3049930"/>
                <a:gd name="connsiteX54" fmla="*/ 50104 w 1664415"/>
                <a:gd name="connsiteY54" fmla="*/ 2992275 h 3049930"/>
                <a:gd name="connsiteX55" fmla="*/ 83971 w 1664415"/>
                <a:gd name="connsiteY55" fmla="*/ 2969697 h 3049930"/>
                <a:gd name="connsiteX56" fmla="*/ 162993 w 1664415"/>
                <a:gd name="connsiteY56" fmla="*/ 2890675 h 3049930"/>
                <a:gd name="connsiteX57" fmla="*/ 151704 w 1664415"/>
                <a:gd name="connsiteY57" fmla="*/ 2642319 h 3049930"/>
                <a:gd name="connsiteX58" fmla="*/ 140415 w 1664415"/>
                <a:gd name="connsiteY58" fmla="*/ 2597164 h 3049930"/>
                <a:gd name="connsiteX59" fmla="*/ 129126 w 1664415"/>
                <a:gd name="connsiteY59" fmla="*/ 2518141 h 3049930"/>
                <a:gd name="connsiteX60" fmla="*/ 106548 w 1664415"/>
                <a:gd name="connsiteY60" fmla="*/ 2439119 h 3049930"/>
                <a:gd name="connsiteX61" fmla="*/ 83971 w 1664415"/>
                <a:gd name="connsiteY61" fmla="*/ 2337519 h 3049930"/>
                <a:gd name="connsiteX62" fmla="*/ 106548 w 1664415"/>
                <a:gd name="connsiteY62" fmla="*/ 2303652 h 3049930"/>
                <a:gd name="connsiteX63" fmla="*/ 140415 w 1664415"/>
                <a:gd name="connsiteY63" fmla="*/ 2314941 h 3049930"/>
                <a:gd name="connsiteX64" fmla="*/ 185571 w 1664415"/>
                <a:gd name="connsiteY64" fmla="*/ 2337519 h 3049930"/>
                <a:gd name="connsiteX65" fmla="*/ 388771 w 1664415"/>
                <a:gd name="connsiteY65" fmla="*/ 2348808 h 3049930"/>
                <a:gd name="connsiteX66" fmla="*/ 422637 w 1664415"/>
                <a:gd name="connsiteY66" fmla="*/ 2360097 h 3049930"/>
                <a:gd name="connsiteX67" fmla="*/ 456504 w 1664415"/>
                <a:gd name="connsiteY67" fmla="*/ 2382675 h 3049930"/>
                <a:gd name="connsiteX68" fmla="*/ 625837 w 1664415"/>
                <a:gd name="connsiteY68" fmla="*/ 2371386 h 3049930"/>
                <a:gd name="connsiteX69" fmla="*/ 648415 w 1664415"/>
                <a:gd name="connsiteY69" fmla="*/ 2292364 h 3049930"/>
                <a:gd name="connsiteX70" fmla="*/ 637126 w 1664415"/>
                <a:gd name="connsiteY70" fmla="*/ 2202052 h 3049930"/>
                <a:gd name="connsiteX71" fmla="*/ 591971 w 1664415"/>
                <a:gd name="connsiteY71" fmla="*/ 2156897 h 3049930"/>
                <a:gd name="connsiteX72" fmla="*/ 524237 w 1664415"/>
                <a:gd name="connsiteY72" fmla="*/ 2044008 h 3049930"/>
                <a:gd name="connsiteX73" fmla="*/ 490371 w 1664415"/>
                <a:gd name="connsiteY73" fmla="*/ 1998852 h 3049930"/>
                <a:gd name="connsiteX74" fmla="*/ 467793 w 1664415"/>
                <a:gd name="connsiteY74" fmla="*/ 1964986 h 3049930"/>
                <a:gd name="connsiteX75" fmla="*/ 456504 w 1664415"/>
                <a:gd name="connsiteY75" fmla="*/ 1919830 h 3049930"/>
                <a:gd name="connsiteX76" fmla="*/ 411348 w 1664415"/>
                <a:gd name="connsiteY76" fmla="*/ 1558586 h 3049930"/>
                <a:gd name="connsiteX77" fmla="*/ 377482 w 1664415"/>
                <a:gd name="connsiteY77" fmla="*/ 1490852 h 3049930"/>
                <a:gd name="connsiteX78" fmla="*/ 309748 w 1664415"/>
                <a:gd name="connsiteY78" fmla="*/ 1468275 h 3049930"/>
                <a:gd name="connsiteX79" fmla="*/ 230726 w 1664415"/>
                <a:gd name="connsiteY79" fmla="*/ 1434408 h 3049930"/>
                <a:gd name="connsiteX80" fmla="*/ 140415 w 1664415"/>
                <a:gd name="connsiteY80" fmla="*/ 1355386 h 3049930"/>
                <a:gd name="connsiteX81" fmla="*/ 129126 w 1664415"/>
                <a:gd name="connsiteY81" fmla="*/ 1186052 h 3049930"/>
                <a:gd name="connsiteX82" fmla="*/ 162993 w 1664415"/>
                <a:gd name="connsiteY82" fmla="*/ 1152186 h 3049930"/>
                <a:gd name="connsiteX83" fmla="*/ 230726 w 1664415"/>
                <a:gd name="connsiteY83" fmla="*/ 1129608 h 3049930"/>
                <a:gd name="connsiteX84" fmla="*/ 309748 w 1664415"/>
                <a:gd name="connsiteY84" fmla="*/ 1107030 h 3049930"/>
                <a:gd name="connsiteX85" fmla="*/ 445215 w 1664415"/>
                <a:gd name="connsiteY85" fmla="*/ 1095741 h 3049930"/>
                <a:gd name="connsiteX86" fmla="*/ 501660 w 1664415"/>
                <a:gd name="connsiteY86" fmla="*/ 1084452 h 3049930"/>
                <a:gd name="connsiteX87" fmla="*/ 535526 w 1664415"/>
                <a:gd name="connsiteY87" fmla="*/ 1050586 h 3049930"/>
                <a:gd name="connsiteX88" fmla="*/ 569393 w 1664415"/>
                <a:gd name="connsiteY88" fmla="*/ 1028008 h 3049930"/>
                <a:gd name="connsiteX89" fmla="*/ 591971 w 1664415"/>
                <a:gd name="connsiteY89" fmla="*/ 982852 h 3049930"/>
                <a:gd name="connsiteX90" fmla="*/ 603260 w 1664415"/>
                <a:gd name="connsiteY90" fmla="*/ 757075 h 3049930"/>
                <a:gd name="connsiteX91" fmla="*/ 524237 w 1664415"/>
                <a:gd name="connsiteY91" fmla="*/ 655475 h 3049930"/>
                <a:gd name="connsiteX92" fmla="*/ 479082 w 1664415"/>
                <a:gd name="connsiteY92" fmla="*/ 565164 h 3049930"/>
                <a:gd name="connsiteX93" fmla="*/ 433926 w 1664415"/>
                <a:gd name="connsiteY93" fmla="*/ 497430 h 3049930"/>
                <a:gd name="connsiteX94" fmla="*/ 366193 w 1664415"/>
                <a:gd name="connsiteY94" fmla="*/ 452275 h 3049930"/>
                <a:gd name="connsiteX95" fmla="*/ 343615 w 1664415"/>
                <a:gd name="connsiteY95" fmla="*/ 407119 h 3049930"/>
                <a:gd name="connsiteX96" fmla="*/ 270745 w 1664415"/>
                <a:gd name="connsiteY96" fmla="*/ 302358 h 3049930"/>
                <a:gd name="connsiteX97" fmla="*/ 304612 w 1664415"/>
                <a:gd name="connsiteY97" fmla="*/ 79572 h 3049930"/>
                <a:gd name="connsiteX98" fmla="*/ 445215 w 1664415"/>
                <a:gd name="connsiteY98" fmla="*/ 719 h 3049930"/>
                <a:gd name="connsiteX99" fmla="*/ 490371 w 1664415"/>
                <a:gd name="connsiteY99" fmla="*/ 109600 h 3049930"/>
                <a:gd name="connsiteX0" fmla="*/ 490371 w 1664415"/>
                <a:gd name="connsiteY0" fmla="*/ 100654 h 3040984"/>
                <a:gd name="connsiteX1" fmla="*/ 603260 w 1664415"/>
                <a:gd name="connsiteY1" fmla="*/ 138529 h 3040984"/>
                <a:gd name="connsiteX2" fmla="*/ 682282 w 1664415"/>
                <a:gd name="connsiteY2" fmla="*/ 194973 h 3040984"/>
                <a:gd name="connsiteX3" fmla="*/ 727437 w 1664415"/>
                <a:gd name="connsiteY3" fmla="*/ 206262 h 3040984"/>
                <a:gd name="connsiteX4" fmla="*/ 806460 w 1664415"/>
                <a:gd name="connsiteY4" fmla="*/ 228840 h 3040984"/>
                <a:gd name="connsiteX5" fmla="*/ 817748 w 1664415"/>
                <a:gd name="connsiteY5" fmla="*/ 262706 h 3040984"/>
                <a:gd name="connsiteX6" fmla="*/ 874193 w 1664415"/>
                <a:gd name="connsiteY6" fmla="*/ 273995 h 3040984"/>
                <a:gd name="connsiteX7" fmla="*/ 919348 w 1664415"/>
                <a:gd name="connsiteY7" fmla="*/ 296573 h 3040984"/>
                <a:gd name="connsiteX8" fmla="*/ 953215 w 1664415"/>
                <a:gd name="connsiteY8" fmla="*/ 330440 h 3040984"/>
                <a:gd name="connsiteX9" fmla="*/ 987082 w 1664415"/>
                <a:gd name="connsiteY9" fmla="*/ 353018 h 3040984"/>
                <a:gd name="connsiteX10" fmla="*/ 1066104 w 1664415"/>
                <a:gd name="connsiteY10" fmla="*/ 432040 h 3040984"/>
                <a:gd name="connsiteX11" fmla="*/ 1145126 w 1664415"/>
                <a:gd name="connsiteY11" fmla="*/ 454618 h 3040984"/>
                <a:gd name="connsiteX12" fmla="*/ 1246726 w 1664415"/>
                <a:gd name="connsiteY12" fmla="*/ 499773 h 3040984"/>
                <a:gd name="connsiteX13" fmla="*/ 1404771 w 1664415"/>
                <a:gd name="connsiteY13" fmla="*/ 556218 h 3040984"/>
                <a:gd name="connsiteX14" fmla="*/ 1483793 w 1664415"/>
                <a:gd name="connsiteY14" fmla="*/ 567506 h 3040984"/>
                <a:gd name="connsiteX15" fmla="*/ 1517660 w 1664415"/>
                <a:gd name="connsiteY15" fmla="*/ 590084 h 3040984"/>
                <a:gd name="connsiteX16" fmla="*/ 1562815 w 1664415"/>
                <a:gd name="connsiteY16" fmla="*/ 612662 h 3040984"/>
                <a:gd name="connsiteX17" fmla="*/ 1630548 w 1664415"/>
                <a:gd name="connsiteY17" fmla="*/ 725551 h 3040984"/>
                <a:gd name="connsiteX18" fmla="*/ 1641837 w 1664415"/>
                <a:gd name="connsiteY18" fmla="*/ 906173 h 3040984"/>
                <a:gd name="connsiteX19" fmla="*/ 1664415 w 1664415"/>
                <a:gd name="connsiteY19" fmla="*/ 973906 h 3040984"/>
                <a:gd name="connsiteX20" fmla="*/ 1574104 w 1664415"/>
                <a:gd name="connsiteY20" fmla="*/ 1098084 h 3040984"/>
                <a:gd name="connsiteX21" fmla="*/ 1540237 w 1664415"/>
                <a:gd name="connsiteY21" fmla="*/ 1143240 h 3040984"/>
                <a:gd name="connsiteX22" fmla="*/ 1483793 w 1664415"/>
                <a:gd name="connsiteY22" fmla="*/ 1222262 h 3040984"/>
                <a:gd name="connsiteX23" fmla="*/ 1472504 w 1664415"/>
                <a:gd name="connsiteY23" fmla="*/ 1267418 h 3040984"/>
                <a:gd name="connsiteX24" fmla="*/ 1461215 w 1664415"/>
                <a:gd name="connsiteY24" fmla="*/ 1301284 h 3040984"/>
                <a:gd name="connsiteX25" fmla="*/ 1483793 w 1664415"/>
                <a:gd name="connsiteY25" fmla="*/ 1594795 h 3040984"/>
                <a:gd name="connsiteX26" fmla="*/ 1528948 w 1664415"/>
                <a:gd name="connsiteY26" fmla="*/ 1639951 h 3040984"/>
                <a:gd name="connsiteX27" fmla="*/ 1517660 w 1664415"/>
                <a:gd name="connsiteY27" fmla="*/ 1809284 h 3040984"/>
                <a:gd name="connsiteX28" fmla="*/ 1506371 w 1664415"/>
                <a:gd name="connsiteY28" fmla="*/ 1843151 h 3040984"/>
                <a:gd name="connsiteX29" fmla="*/ 1449926 w 1664415"/>
                <a:gd name="connsiteY29" fmla="*/ 1933462 h 3040984"/>
                <a:gd name="connsiteX30" fmla="*/ 1404771 w 1664415"/>
                <a:gd name="connsiteY30" fmla="*/ 1956040 h 3040984"/>
                <a:gd name="connsiteX31" fmla="*/ 1382193 w 1664415"/>
                <a:gd name="connsiteY31" fmla="*/ 2001195 h 3040984"/>
                <a:gd name="connsiteX32" fmla="*/ 1291882 w 1664415"/>
                <a:gd name="connsiteY32" fmla="*/ 2068929 h 3040984"/>
                <a:gd name="connsiteX33" fmla="*/ 1201571 w 1664415"/>
                <a:gd name="connsiteY33" fmla="*/ 2181818 h 3040984"/>
                <a:gd name="connsiteX34" fmla="*/ 1167704 w 1664415"/>
                <a:gd name="connsiteY34" fmla="*/ 2215684 h 3040984"/>
                <a:gd name="connsiteX35" fmla="*/ 1156415 w 1664415"/>
                <a:gd name="connsiteY35" fmla="*/ 2249551 h 3040984"/>
                <a:gd name="connsiteX36" fmla="*/ 1145126 w 1664415"/>
                <a:gd name="connsiteY36" fmla="*/ 2294706 h 3040984"/>
                <a:gd name="connsiteX37" fmla="*/ 1122548 w 1664415"/>
                <a:gd name="connsiteY37" fmla="*/ 2362440 h 3040984"/>
                <a:gd name="connsiteX38" fmla="*/ 1099971 w 1664415"/>
                <a:gd name="connsiteY38" fmla="*/ 2644662 h 3040984"/>
                <a:gd name="connsiteX39" fmla="*/ 1043526 w 1664415"/>
                <a:gd name="connsiteY39" fmla="*/ 2701106 h 3040984"/>
                <a:gd name="connsiteX40" fmla="*/ 930637 w 1664415"/>
                <a:gd name="connsiteY40" fmla="*/ 2723684 h 3040984"/>
                <a:gd name="connsiteX41" fmla="*/ 862904 w 1664415"/>
                <a:gd name="connsiteY41" fmla="*/ 2746262 h 3040984"/>
                <a:gd name="connsiteX42" fmla="*/ 817748 w 1664415"/>
                <a:gd name="connsiteY42" fmla="*/ 2757551 h 3040984"/>
                <a:gd name="connsiteX43" fmla="*/ 783882 w 1664415"/>
                <a:gd name="connsiteY43" fmla="*/ 2768840 h 3040984"/>
                <a:gd name="connsiteX44" fmla="*/ 716148 w 1664415"/>
                <a:gd name="connsiteY44" fmla="*/ 2780129 h 3040984"/>
                <a:gd name="connsiteX45" fmla="*/ 637126 w 1664415"/>
                <a:gd name="connsiteY45" fmla="*/ 2813995 h 3040984"/>
                <a:gd name="connsiteX46" fmla="*/ 603260 w 1664415"/>
                <a:gd name="connsiteY46" fmla="*/ 2825284 h 3040984"/>
                <a:gd name="connsiteX47" fmla="*/ 558104 w 1664415"/>
                <a:gd name="connsiteY47" fmla="*/ 2847862 h 3040984"/>
                <a:gd name="connsiteX48" fmla="*/ 546815 w 1664415"/>
                <a:gd name="connsiteY48" fmla="*/ 2893018 h 3040984"/>
                <a:gd name="connsiteX49" fmla="*/ 445215 w 1664415"/>
                <a:gd name="connsiteY49" fmla="*/ 2983329 h 3040984"/>
                <a:gd name="connsiteX50" fmla="*/ 354904 w 1664415"/>
                <a:gd name="connsiteY50" fmla="*/ 3017195 h 3040984"/>
                <a:gd name="connsiteX51" fmla="*/ 309748 w 1664415"/>
                <a:gd name="connsiteY51" fmla="*/ 3028484 h 3040984"/>
                <a:gd name="connsiteX52" fmla="*/ 275882 w 1664415"/>
                <a:gd name="connsiteY52" fmla="*/ 3039773 h 3040984"/>
                <a:gd name="connsiteX53" fmla="*/ 4948 w 1664415"/>
                <a:gd name="connsiteY53" fmla="*/ 3028484 h 3040984"/>
                <a:gd name="connsiteX54" fmla="*/ 50104 w 1664415"/>
                <a:gd name="connsiteY54" fmla="*/ 2983329 h 3040984"/>
                <a:gd name="connsiteX55" fmla="*/ 83971 w 1664415"/>
                <a:gd name="connsiteY55" fmla="*/ 2960751 h 3040984"/>
                <a:gd name="connsiteX56" fmla="*/ 162993 w 1664415"/>
                <a:gd name="connsiteY56" fmla="*/ 2881729 h 3040984"/>
                <a:gd name="connsiteX57" fmla="*/ 151704 w 1664415"/>
                <a:gd name="connsiteY57" fmla="*/ 2633373 h 3040984"/>
                <a:gd name="connsiteX58" fmla="*/ 140415 w 1664415"/>
                <a:gd name="connsiteY58" fmla="*/ 2588218 h 3040984"/>
                <a:gd name="connsiteX59" fmla="*/ 129126 w 1664415"/>
                <a:gd name="connsiteY59" fmla="*/ 2509195 h 3040984"/>
                <a:gd name="connsiteX60" fmla="*/ 106548 w 1664415"/>
                <a:gd name="connsiteY60" fmla="*/ 2430173 h 3040984"/>
                <a:gd name="connsiteX61" fmla="*/ 83971 w 1664415"/>
                <a:gd name="connsiteY61" fmla="*/ 2328573 h 3040984"/>
                <a:gd name="connsiteX62" fmla="*/ 106548 w 1664415"/>
                <a:gd name="connsiteY62" fmla="*/ 2294706 h 3040984"/>
                <a:gd name="connsiteX63" fmla="*/ 140415 w 1664415"/>
                <a:gd name="connsiteY63" fmla="*/ 2305995 h 3040984"/>
                <a:gd name="connsiteX64" fmla="*/ 185571 w 1664415"/>
                <a:gd name="connsiteY64" fmla="*/ 2328573 h 3040984"/>
                <a:gd name="connsiteX65" fmla="*/ 388771 w 1664415"/>
                <a:gd name="connsiteY65" fmla="*/ 2339862 h 3040984"/>
                <a:gd name="connsiteX66" fmla="*/ 422637 w 1664415"/>
                <a:gd name="connsiteY66" fmla="*/ 2351151 h 3040984"/>
                <a:gd name="connsiteX67" fmla="*/ 456504 w 1664415"/>
                <a:gd name="connsiteY67" fmla="*/ 2373729 h 3040984"/>
                <a:gd name="connsiteX68" fmla="*/ 625837 w 1664415"/>
                <a:gd name="connsiteY68" fmla="*/ 2362440 h 3040984"/>
                <a:gd name="connsiteX69" fmla="*/ 648415 w 1664415"/>
                <a:gd name="connsiteY69" fmla="*/ 2283418 h 3040984"/>
                <a:gd name="connsiteX70" fmla="*/ 637126 w 1664415"/>
                <a:gd name="connsiteY70" fmla="*/ 2193106 h 3040984"/>
                <a:gd name="connsiteX71" fmla="*/ 591971 w 1664415"/>
                <a:gd name="connsiteY71" fmla="*/ 2147951 h 3040984"/>
                <a:gd name="connsiteX72" fmla="*/ 524237 w 1664415"/>
                <a:gd name="connsiteY72" fmla="*/ 2035062 h 3040984"/>
                <a:gd name="connsiteX73" fmla="*/ 490371 w 1664415"/>
                <a:gd name="connsiteY73" fmla="*/ 1989906 h 3040984"/>
                <a:gd name="connsiteX74" fmla="*/ 467793 w 1664415"/>
                <a:gd name="connsiteY74" fmla="*/ 1956040 h 3040984"/>
                <a:gd name="connsiteX75" fmla="*/ 456504 w 1664415"/>
                <a:gd name="connsiteY75" fmla="*/ 1910884 h 3040984"/>
                <a:gd name="connsiteX76" fmla="*/ 411348 w 1664415"/>
                <a:gd name="connsiteY76" fmla="*/ 1549640 h 3040984"/>
                <a:gd name="connsiteX77" fmla="*/ 377482 w 1664415"/>
                <a:gd name="connsiteY77" fmla="*/ 1481906 h 3040984"/>
                <a:gd name="connsiteX78" fmla="*/ 309748 w 1664415"/>
                <a:gd name="connsiteY78" fmla="*/ 1459329 h 3040984"/>
                <a:gd name="connsiteX79" fmla="*/ 230726 w 1664415"/>
                <a:gd name="connsiteY79" fmla="*/ 1425462 h 3040984"/>
                <a:gd name="connsiteX80" fmla="*/ 140415 w 1664415"/>
                <a:gd name="connsiteY80" fmla="*/ 1346440 h 3040984"/>
                <a:gd name="connsiteX81" fmla="*/ 129126 w 1664415"/>
                <a:gd name="connsiteY81" fmla="*/ 1177106 h 3040984"/>
                <a:gd name="connsiteX82" fmla="*/ 162993 w 1664415"/>
                <a:gd name="connsiteY82" fmla="*/ 1143240 h 3040984"/>
                <a:gd name="connsiteX83" fmla="*/ 230726 w 1664415"/>
                <a:gd name="connsiteY83" fmla="*/ 1120662 h 3040984"/>
                <a:gd name="connsiteX84" fmla="*/ 309748 w 1664415"/>
                <a:gd name="connsiteY84" fmla="*/ 1098084 h 3040984"/>
                <a:gd name="connsiteX85" fmla="*/ 445215 w 1664415"/>
                <a:gd name="connsiteY85" fmla="*/ 1086795 h 3040984"/>
                <a:gd name="connsiteX86" fmla="*/ 501660 w 1664415"/>
                <a:gd name="connsiteY86" fmla="*/ 1075506 h 3040984"/>
                <a:gd name="connsiteX87" fmla="*/ 535526 w 1664415"/>
                <a:gd name="connsiteY87" fmla="*/ 1041640 h 3040984"/>
                <a:gd name="connsiteX88" fmla="*/ 569393 w 1664415"/>
                <a:gd name="connsiteY88" fmla="*/ 1019062 h 3040984"/>
                <a:gd name="connsiteX89" fmla="*/ 591971 w 1664415"/>
                <a:gd name="connsiteY89" fmla="*/ 973906 h 3040984"/>
                <a:gd name="connsiteX90" fmla="*/ 603260 w 1664415"/>
                <a:gd name="connsiteY90" fmla="*/ 748129 h 3040984"/>
                <a:gd name="connsiteX91" fmla="*/ 524237 w 1664415"/>
                <a:gd name="connsiteY91" fmla="*/ 646529 h 3040984"/>
                <a:gd name="connsiteX92" fmla="*/ 479082 w 1664415"/>
                <a:gd name="connsiteY92" fmla="*/ 556218 h 3040984"/>
                <a:gd name="connsiteX93" fmla="*/ 433926 w 1664415"/>
                <a:gd name="connsiteY93" fmla="*/ 488484 h 3040984"/>
                <a:gd name="connsiteX94" fmla="*/ 366193 w 1664415"/>
                <a:gd name="connsiteY94" fmla="*/ 443329 h 3040984"/>
                <a:gd name="connsiteX95" fmla="*/ 343615 w 1664415"/>
                <a:gd name="connsiteY95" fmla="*/ 398173 h 3040984"/>
                <a:gd name="connsiteX96" fmla="*/ 270745 w 1664415"/>
                <a:gd name="connsiteY96" fmla="*/ 293412 h 3040984"/>
                <a:gd name="connsiteX97" fmla="*/ 304612 w 1664415"/>
                <a:gd name="connsiteY97" fmla="*/ 70626 h 3040984"/>
                <a:gd name="connsiteX98" fmla="*/ 372063 w 1664415"/>
                <a:gd name="connsiteY98" fmla="*/ 917 h 3040984"/>
                <a:gd name="connsiteX99" fmla="*/ 490371 w 1664415"/>
                <a:gd name="connsiteY99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82282 w 1664415"/>
                <a:gd name="connsiteY2" fmla="*/ 194973 h 3040984"/>
                <a:gd name="connsiteX3" fmla="*/ 727437 w 1664415"/>
                <a:gd name="connsiteY3" fmla="*/ 206262 h 3040984"/>
                <a:gd name="connsiteX4" fmla="*/ 806460 w 1664415"/>
                <a:gd name="connsiteY4" fmla="*/ 228840 h 3040984"/>
                <a:gd name="connsiteX5" fmla="*/ 817748 w 1664415"/>
                <a:gd name="connsiteY5" fmla="*/ 262706 h 3040984"/>
                <a:gd name="connsiteX6" fmla="*/ 874193 w 1664415"/>
                <a:gd name="connsiteY6" fmla="*/ 273995 h 3040984"/>
                <a:gd name="connsiteX7" fmla="*/ 919348 w 1664415"/>
                <a:gd name="connsiteY7" fmla="*/ 296573 h 3040984"/>
                <a:gd name="connsiteX8" fmla="*/ 953215 w 1664415"/>
                <a:gd name="connsiteY8" fmla="*/ 330440 h 3040984"/>
                <a:gd name="connsiteX9" fmla="*/ 987082 w 1664415"/>
                <a:gd name="connsiteY9" fmla="*/ 353018 h 3040984"/>
                <a:gd name="connsiteX10" fmla="*/ 1066104 w 1664415"/>
                <a:gd name="connsiteY10" fmla="*/ 432040 h 3040984"/>
                <a:gd name="connsiteX11" fmla="*/ 1145126 w 1664415"/>
                <a:gd name="connsiteY11" fmla="*/ 454618 h 3040984"/>
                <a:gd name="connsiteX12" fmla="*/ 1246726 w 1664415"/>
                <a:gd name="connsiteY12" fmla="*/ 499773 h 3040984"/>
                <a:gd name="connsiteX13" fmla="*/ 1404771 w 1664415"/>
                <a:gd name="connsiteY13" fmla="*/ 556218 h 3040984"/>
                <a:gd name="connsiteX14" fmla="*/ 1483793 w 1664415"/>
                <a:gd name="connsiteY14" fmla="*/ 567506 h 3040984"/>
                <a:gd name="connsiteX15" fmla="*/ 1517660 w 1664415"/>
                <a:gd name="connsiteY15" fmla="*/ 590084 h 3040984"/>
                <a:gd name="connsiteX16" fmla="*/ 1562815 w 1664415"/>
                <a:gd name="connsiteY16" fmla="*/ 612662 h 3040984"/>
                <a:gd name="connsiteX17" fmla="*/ 1630548 w 1664415"/>
                <a:gd name="connsiteY17" fmla="*/ 725551 h 3040984"/>
                <a:gd name="connsiteX18" fmla="*/ 1641837 w 1664415"/>
                <a:gd name="connsiteY18" fmla="*/ 906173 h 3040984"/>
                <a:gd name="connsiteX19" fmla="*/ 1664415 w 1664415"/>
                <a:gd name="connsiteY19" fmla="*/ 973906 h 3040984"/>
                <a:gd name="connsiteX20" fmla="*/ 1574104 w 1664415"/>
                <a:gd name="connsiteY20" fmla="*/ 1098084 h 3040984"/>
                <a:gd name="connsiteX21" fmla="*/ 1540237 w 1664415"/>
                <a:gd name="connsiteY21" fmla="*/ 1143240 h 3040984"/>
                <a:gd name="connsiteX22" fmla="*/ 1483793 w 1664415"/>
                <a:gd name="connsiteY22" fmla="*/ 1222262 h 3040984"/>
                <a:gd name="connsiteX23" fmla="*/ 1472504 w 1664415"/>
                <a:gd name="connsiteY23" fmla="*/ 1267418 h 3040984"/>
                <a:gd name="connsiteX24" fmla="*/ 1461215 w 1664415"/>
                <a:gd name="connsiteY24" fmla="*/ 1301284 h 3040984"/>
                <a:gd name="connsiteX25" fmla="*/ 1483793 w 1664415"/>
                <a:gd name="connsiteY25" fmla="*/ 1594795 h 3040984"/>
                <a:gd name="connsiteX26" fmla="*/ 1528948 w 1664415"/>
                <a:gd name="connsiteY26" fmla="*/ 1639951 h 3040984"/>
                <a:gd name="connsiteX27" fmla="*/ 1517660 w 1664415"/>
                <a:gd name="connsiteY27" fmla="*/ 1809284 h 3040984"/>
                <a:gd name="connsiteX28" fmla="*/ 1506371 w 1664415"/>
                <a:gd name="connsiteY28" fmla="*/ 1843151 h 3040984"/>
                <a:gd name="connsiteX29" fmla="*/ 1449926 w 1664415"/>
                <a:gd name="connsiteY29" fmla="*/ 1933462 h 3040984"/>
                <a:gd name="connsiteX30" fmla="*/ 1404771 w 1664415"/>
                <a:gd name="connsiteY30" fmla="*/ 1956040 h 3040984"/>
                <a:gd name="connsiteX31" fmla="*/ 1382193 w 1664415"/>
                <a:gd name="connsiteY31" fmla="*/ 2001195 h 3040984"/>
                <a:gd name="connsiteX32" fmla="*/ 1291882 w 1664415"/>
                <a:gd name="connsiteY32" fmla="*/ 2068929 h 3040984"/>
                <a:gd name="connsiteX33" fmla="*/ 1201571 w 1664415"/>
                <a:gd name="connsiteY33" fmla="*/ 2181818 h 3040984"/>
                <a:gd name="connsiteX34" fmla="*/ 1167704 w 1664415"/>
                <a:gd name="connsiteY34" fmla="*/ 2215684 h 3040984"/>
                <a:gd name="connsiteX35" fmla="*/ 1156415 w 1664415"/>
                <a:gd name="connsiteY35" fmla="*/ 2249551 h 3040984"/>
                <a:gd name="connsiteX36" fmla="*/ 1145126 w 1664415"/>
                <a:gd name="connsiteY36" fmla="*/ 2294706 h 3040984"/>
                <a:gd name="connsiteX37" fmla="*/ 1122548 w 1664415"/>
                <a:gd name="connsiteY37" fmla="*/ 2362440 h 3040984"/>
                <a:gd name="connsiteX38" fmla="*/ 1099971 w 1664415"/>
                <a:gd name="connsiteY38" fmla="*/ 2644662 h 3040984"/>
                <a:gd name="connsiteX39" fmla="*/ 1043526 w 1664415"/>
                <a:gd name="connsiteY39" fmla="*/ 2701106 h 3040984"/>
                <a:gd name="connsiteX40" fmla="*/ 930637 w 1664415"/>
                <a:gd name="connsiteY40" fmla="*/ 2723684 h 3040984"/>
                <a:gd name="connsiteX41" fmla="*/ 862904 w 1664415"/>
                <a:gd name="connsiteY41" fmla="*/ 2746262 h 3040984"/>
                <a:gd name="connsiteX42" fmla="*/ 817748 w 1664415"/>
                <a:gd name="connsiteY42" fmla="*/ 2757551 h 3040984"/>
                <a:gd name="connsiteX43" fmla="*/ 783882 w 1664415"/>
                <a:gd name="connsiteY43" fmla="*/ 2768840 h 3040984"/>
                <a:gd name="connsiteX44" fmla="*/ 716148 w 1664415"/>
                <a:gd name="connsiteY44" fmla="*/ 2780129 h 3040984"/>
                <a:gd name="connsiteX45" fmla="*/ 637126 w 1664415"/>
                <a:gd name="connsiteY45" fmla="*/ 2813995 h 3040984"/>
                <a:gd name="connsiteX46" fmla="*/ 603260 w 1664415"/>
                <a:gd name="connsiteY46" fmla="*/ 2825284 h 3040984"/>
                <a:gd name="connsiteX47" fmla="*/ 558104 w 1664415"/>
                <a:gd name="connsiteY47" fmla="*/ 2847862 h 3040984"/>
                <a:gd name="connsiteX48" fmla="*/ 546815 w 1664415"/>
                <a:gd name="connsiteY48" fmla="*/ 2893018 h 3040984"/>
                <a:gd name="connsiteX49" fmla="*/ 445215 w 1664415"/>
                <a:gd name="connsiteY49" fmla="*/ 2983329 h 3040984"/>
                <a:gd name="connsiteX50" fmla="*/ 354904 w 1664415"/>
                <a:gd name="connsiteY50" fmla="*/ 3017195 h 3040984"/>
                <a:gd name="connsiteX51" fmla="*/ 309748 w 1664415"/>
                <a:gd name="connsiteY51" fmla="*/ 3028484 h 3040984"/>
                <a:gd name="connsiteX52" fmla="*/ 275882 w 1664415"/>
                <a:gd name="connsiteY52" fmla="*/ 3039773 h 3040984"/>
                <a:gd name="connsiteX53" fmla="*/ 4948 w 1664415"/>
                <a:gd name="connsiteY53" fmla="*/ 3028484 h 3040984"/>
                <a:gd name="connsiteX54" fmla="*/ 50104 w 1664415"/>
                <a:gd name="connsiteY54" fmla="*/ 2983329 h 3040984"/>
                <a:gd name="connsiteX55" fmla="*/ 83971 w 1664415"/>
                <a:gd name="connsiteY55" fmla="*/ 2960751 h 3040984"/>
                <a:gd name="connsiteX56" fmla="*/ 162993 w 1664415"/>
                <a:gd name="connsiteY56" fmla="*/ 2881729 h 3040984"/>
                <a:gd name="connsiteX57" fmla="*/ 151704 w 1664415"/>
                <a:gd name="connsiteY57" fmla="*/ 2633373 h 3040984"/>
                <a:gd name="connsiteX58" fmla="*/ 140415 w 1664415"/>
                <a:gd name="connsiteY58" fmla="*/ 2588218 h 3040984"/>
                <a:gd name="connsiteX59" fmla="*/ 129126 w 1664415"/>
                <a:gd name="connsiteY59" fmla="*/ 2509195 h 3040984"/>
                <a:gd name="connsiteX60" fmla="*/ 106548 w 1664415"/>
                <a:gd name="connsiteY60" fmla="*/ 2430173 h 3040984"/>
                <a:gd name="connsiteX61" fmla="*/ 83971 w 1664415"/>
                <a:gd name="connsiteY61" fmla="*/ 2328573 h 3040984"/>
                <a:gd name="connsiteX62" fmla="*/ 106548 w 1664415"/>
                <a:gd name="connsiteY62" fmla="*/ 2294706 h 3040984"/>
                <a:gd name="connsiteX63" fmla="*/ 140415 w 1664415"/>
                <a:gd name="connsiteY63" fmla="*/ 2305995 h 3040984"/>
                <a:gd name="connsiteX64" fmla="*/ 185571 w 1664415"/>
                <a:gd name="connsiteY64" fmla="*/ 2328573 h 3040984"/>
                <a:gd name="connsiteX65" fmla="*/ 388771 w 1664415"/>
                <a:gd name="connsiteY65" fmla="*/ 2339862 h 3040984"/>
                <a:gd name="connsiteX66" fmla="*/ 422637 w 1664415"/>
                <a:gd name="connsiteY66" fmla="*/ 2351151 h 3040984"/>
                <a:gd name="connsiteX67" fmla="*/ 456504 w 1664415"/>
                <a:gd name="connsiteY67" fmla="*/ 2373729 h 3040984"/>
                <a:gd name="connsiteX68" fmla="*/ 625837 w 1664415"/>
                <a:gd name="connsiteY68" fmla="*/ 2362440 h 3040984"/>
                <a:gd name="connsiteX69" fmla="*/ 648415 w 1664415"/>
                <a:gd name="connsiteY69" fmla="*/ 2283418 h 3040984"/>
                <a:gd name="connsiteX70" fmla="*/ 637126 w 1664415"/>
                <a:gd name="connsiteY70" fmla="*/ 2193106 h 3040984"/>
                <a:gd name="connsiteX71" fmla="*/ 591971 w 1664415"/>
                <a:gd name="connsiteY71" fmla="*/ 2147951 h 3040984"/>
                <a:gd name="connsiteX72" fmla="*/ 524237 w 1664415"/>
                <a:gd name="connsiteY72" fmla="*/ 2035062 h 3040984"/>
                <a:gd name="connsiteX73" fmla="*/ 490371 w 1664415"/>
                <a:gd name="connsiteY73" fmla="*/ 1989906 h 3040984"/>
                <a:gd name="connsiteX74" fmla="*/ 467793 w 1664415"/>
                <a:gd name="connsiteY74" fmla="*/ 1956040 h 3040984"/>
                <a:gd name="connsiteX75" fmla="*/ 456504 w 1664415"/>
                <a:gd name="connsiteY75" fmla="*/ 1910884 h 3040984"/>
                <a:gd name="connsiteX76" fmla="*/ 411348 w 1664415"/>
                <a:gd name="connsiteY76" fmla="*/ 1549640 h 3040984"/>
                <a:gd name="connsiteX77" fmla="*/ 377482 w 1664415"/>
                <a:gd name="connsiteY77" fmla="*/ 1481906 h 3040984"/>
                <a:gd name="connsiteX78" fmla="*/ 309748 w 1664415"/>
                <a:gd name="connsiteY78" fmla="*/ 1459329 h 3040984"/>
                <a:gd name="connsiteX79" fmla="*/ 230726 w 1664415"/>
                <a:gd name="connsiteY79" fmla="*/ 1425462 h 3040984"/>
                <a:gd name="connsiteX80" fmla="*/ 140415 w 1664415"/>
                <a:gd name="connsiteY80" fmla="*/ 1346440 h 3040984"/>
                <a:gd name="connsiteX81" fmla="*/ 129126 w 1664415"/>
                <a:gd name="connsiteY81" fmla="*/ 1177106 h 3040984"/>
                <a:gd name="connsiteX82" fmla="*/ 162993 w 1664415"/>
                <a:gd name="connsiteY82" fmla="*/ 1143240 h 3040984"/>
                <a:gd name="connsiteX83" fmla="*/ 230726 w 1664415"/>
                <a:gd name="connsiteY83" fmla="*/ 1120662 h 3040984"/>
                <a:gd name="connsiteX84" fmla="*/ 309748 w 1664415"/>
                <a:gd name="connsiteY84" fmla="*/ 1098084 h 3040984"/>
                <a:gd name="connsiteX85" fmla="*/ 445215 w 1664415"/>
                <a:gd name="connsiteY85" fmla="*/ 1086795 h 3040984"/>
                <a:gd name="connsiteX86" fmla="*/ 501660 w 1664415"/>
                <a:gd name="connsiteY86" fmla="*/ 1075506 h 3040984"/>
                <a:gd name="connsiteX87" fmla="*/ 535526 w 1664415"/>
                <a:gd name="connsiteY87" fmla="*/ 1041640 h 3040984"/>
                <a:gd name="connsiteX88" fmla="*/ 569393 w 1664415"/>
                <a:gd name="connsiteY88" fmla="*/ 1019062 h 3040984"/>
                <a:gd name="connsiteX89" fmla="*/ 591971 w 1664415"/>
                <a:gd name="connsiteY89" fmla="*/ 973906 h 3040984"/>
                <a:gd name="connsiteX90" fmla="*/ 603260 w 1664415"/>
                <a:gd name="connsiteY90" fmla="*/ 748129 h 3040984"/>
                <a:gd name="connsiteX91" fmla="*/ 524237 w 1664415"/>
                <a:gd name="connsiteY91" fmla="*/ 646529 h 3040984"/>
                <a:gd name="connsiteX92" fmla="*/ 479082 w 1664415"/>
                <a:gd name="connsiteY92" fmla="*/ 556218 h 3040984"/>
                <a:gd name="connsiteX93" fmla="*/ 433926 w 1664415"/>
                <a:gd name="connsiteY93" fmla="*/ 488484 h 3040984"/>
                <a:gd name="connsiteX94" fmla="*/ 366193 w 1664415"/>
                <a:gd name="connsiteY94" fmla="*/ 443329 h 3040984"/>
                <a:gd name="connsiteX95" fmla="*/ 343615 w 1664415"/>
                <a:gd name="connsiteY95" fmla="*/ 398173 h 3040984"/>
                <a:gd name="connsiteX96" fmla="*/ 270745 w 1664415"/>
                <a:gd name="connsiteY96" fmla="*/ 293412 h 3040984"/>
                <a:gd name="connsiteX97" fmla="*/ 304612 w 1664415"/>
                <a:gd name="connsiteY97" fmla="*/ 70626 h 3040984"/>
                <a:gd name="connsiteX98" fmla="*/ 372063 w 1664415"/>
                <a:gd name="connsiteY98" fmla="*/ 917 h 3040984"/>
                <a:gd name="connsiteX99" fmla="*/ 490371 w 1664415"/>
                <a:gd name="connsiteY99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727437 w 1664415"/>
                <a:gd name="connsiteY3" fmla="*/ 206262 h 3040984"/>
                <a:gd name="connsiteX4" fmla="*/ 806460 w 1664415"/>
                <a:gd name="connsiteY4" fmla="*/ 228840 h 3040984"/>
                <a:gd name="connsiteX5" fmla="*/ 817748 w 1664415"/>
                <a:gd name="connsiteY5" fmla="*/ 262706 h 3040984"/>
                <a:gd name="connsiteX6" fmla="*/ 874193 w 1664415"/>
                <a:gd name="connsiteY6" fmla="*/ 273995 h 3040984"/>
                <a:gd name="connsiteX7" fmla="*/ 919348 w 1664415"/>
                <a:gd name="connsiteY7" fmla="*/ 296573 h 3040984"/>
                <a:gd name="connsiteX8" fmla="*/ 953215 w 1664415"/>
                <a:gd name="connsiteY8" fmla="*/ 330440 h 3040984"/>
                <a:gd name="connsiteX9" fmla="*/ 987082 w 1664415"/>
                <a:gd name="connsiteY9" fmla="*/ 353018 h 3040984"/>
                <a:gd name="connsiteX10" fmla="*/ 1066104 w 1664415"/>
                <a:gd name="connsiteY10" fmla="*/ 432040 h 3040984"/>
                <a:gd name="connsiteX11" fmla="*/ 1145126 w 1664415"/>
                <a:gd name="connsiteY11" fmla="*/ 454618 h 3040984"/>
                <a:gd name="connsiteX12" fmla="*/ 1246726 w 1664415"/>
                <a:gd name="connsiteY12" fmla="*/ 499773 h 3040984"/>
                <a:gd name="connsiteX13" fmla="*/ 1404771 w 1664415"/>
                <a:gd name="connsiteY13" fmla="*/ 556218 h 3040984"/>
                <a:gd name="connsiteX14" fmla="*/ 1483793 w 1664415"/>
                <a:gd name="connsiteY14" fmla="*/ 567506 h 3040984"/>
                <a:gd name="connsiteX15" fmla="*/ 1517660 w 1664415"/>
                <a:gd name="connsiteY15" fmla="*/ 590084 h 3040984"/>
                <a:gd name="connsiteX16" fmla="*/ 1562815 w 1664415"/>
                <a:gd name="connsiteY16" fmla="*/ 612662 h 3040984"/>
                <a:gd name="connsiteX17" fmla="*/ 1630548 w 1664415"/>
                <a:gd name="connsiteY17" fmla="*/ 725551 h 3040984"/>
                <a:gd name="connsiteX18" fmla="*/ 1641837 w 1664415"/>
                <a:gd name="connsiteY18" fmla="*/ 906173 h 3040984"/>
                <a:gd name="connsiteX19" fmla="*/ 1664415 w 1664415"/>
                <a:gd name="connsiteY19" fmla="*/ 973906 h 3040984"/>
                <a:gd name="connsiteX20" fmla="*/ 1574104 w 1664415"/>
                <a:gd name="connsiteY20" fmla="*/ 1098084 h 3040984"/>
                <a:gd name="connsiteX21" fmla="*/ 1540237 w 1664415"/>
                <a:gd name="connsiteY21" fmla="*/ 1143240 h 3040984"/>
                <a:gd name="connsiteX22" fmla="*/ 1483793 w 1664415"/>
                <a:gd name="connsiteY22" fmla="*/ 1222262 h 3040984"/>
                <a:gd name="connsiteX23" fmla="*/ 1472504 w 1664415"/>
                <a:gd name="connsiteY23" fmla="*/ 1267418 h 3040984"/>
                <a:gd name="connsiteX24" fmla="*/ 1461215 w 1664415"/>
                <a:gd name="connsiteY24" fmla="*/ 1301284 h 3040984"/>
                <a:gd name="connsiteX25" fmla="*/ 1483793 w 1664415"/>
                <a:gd name="connsiteY25" fmla="*/ 1594795 h 3040984"/>
                <a:gd name="connsiteX26" fmla="*/ 1528948 w 1664415"/>
                <a:gd name="connsiteY26" fmla="*/ 1639951 h 3040984"/>
                <a:gd name="connsiteX27" fmla="*/ 1517660 w 1664415"/>
                <a:gd name="connsiteY27" fmla="*/ 1809284 h 3040984"/>
                <a:gd name="connsiteX28" fmla="*/ 1506371 w 1664415"/>
                <a:gd name="connsiteY28" fmla="*/ 1843151 h 3040984"/>
                <a:gd name="connsiteX29" fmla="*/ 1449926 w 1664415"/>
                <a:gd name="connsiteY29" fmla="*/ 1933462 h 3040984"/>
                <a:gd name="connsiteX30" fmla="*/ 1404771 w 1664415"/>
                <a:gd name="connsiteY30" fmla="*/ 1956040 h 3040984"/>
                <a:gd name="connsiteX31" fmla="*/ 1382193 w 1664415"/>
                <a:gd name="connsiteY31" fmla="*/ 2001195 h 3040984"/>
                <a:gd name="connsiteX32" fmla="*/ 1291882 w 1664415"/>
                <a:gd name="connsiteY32" fmla="*/ 2068929 h 3040984"/>
                <a:gd name="connsiteX33" fmla="*/ 1201571 w 1664415"/>
                <a:gd name="connsiteY33" fmla="*/ 2181818 h 3040984"/>
                <a:gd name="connsiteX34" fmla="*/ 1167704 w 1664415"/>
                <a:gd name="connsiteY34" fmla="*/ 2215684 h 3040984"/>
                <a:gd name="connsiteX35" fmla="*/ 1156415 w 1664415"/>
                <a:gd name="connsiteY35" fmla="*/ 2249551 h 3040984"/>
                <a:gd name="connsiteX36" fmla="*/ 1145126 w 1664415"/>
                <a:gd name="connsiteY36" fmla="*/ 2294706 h 3040984"/>
                <a:gd name="connsiteX37" fmla="*/ 1122548 w 1664415"/>
                <a:gd name="connsiteY37" fmla="*/ 2362440 h 3040984"/>
                <a:gd name="connsiteX38" fmla="*/ 1099971 w 1664415"/>
                <a:gd name="connsiteY38" fmla="*/ 2644662 h 3040984"/>
                <a:gd name="connsiteX39" fmla="*/ 1043526 w 1664415"/>
                <a:gd name="connsiteY39" fmla="*/ 2701106 h 3040984"/>
                <a:gd name="connsiteX40" fmla="*/ 930637 w 1664415"/>
                <a:gd name="connsiteY40" fmla="*/ 2723684 h 3040984"/>
                <a:gd name="connsiteX41" fmla="*/ 862904 w 1664415"/>
                <a:gd name="connsiteY41" fmla="*/ 2746262 h 3040984"/>
                <a:gd name="connsiteX42" fmla="*/ 817748 w 1664415"/>
                <a:gd name="connsiteY42" fmla="*/ 2757551 h 3040984"/>
                <a:gd name="connsiteX43" fmla="*/ 783882 w 1664415"/>
                <a:gd name="connsiteY43" fmla="*/ 2768840 h 3040984"/>
                <a:gd name="connsiteX44" fmla="*/ 716148 w 1664415"/>
                <a:gd name="connsiteY44" fmla="*/ 2780129 h 3040984"/>
                <a:gd name="connsiteX45" fmla="*/ 637126 w 1664415"/>
                <a:gd name="connsiteY45" fmla="*/ 2813995 h 3040984"/>
                <a:gd name="connsiteX46" fmla="*/ 603260 w 1664415"/>
                <a:gd name="connsiteY46" fmla="*/ 2825284 h 3040984"/>
                <a:gd name="connsiteX47" fmla="*/ 558104 w 1664415"/>
                <a:gd name="connsiteY47" fmla="*/ 2847862 h 3040984"/>
                <a:gd name="connsiteX48" fmla="*/ 546815 w 1664415"/>
                <a:gd name="connsiteY48" fmla="*/ 2893018 h 3040984"/>
                <a:gd name="connsiteX49" fmla="*/ 445215 w 1664415"/>
                <a:gd name="connsiteY49" fmla="*/ 2983329 h 3040984"/>
                <a:gd name="connsiteX50" fmla="*/ 354904 w 1664415"/>
                <a:gd name="connsiteY50" fmla="*/ 3017195 h 3040984"/>
                <a:gd name="connsiteX51" fmla="*/ 309748 w 1664415"/>
                <a:gd name="connsiteY51" fmla="*/ 3028484 h 3040984"/>
                <a:gd name="connsiteX52" fmla="*/ 275882 w 1664415"/>
                <a:gd name="connsiteY52" fmla="*/ 3039773 h 3040984"/>
                <a:gd name="connsiteX53" fmla="*/ 4948 w 1664415"/>
                <a:gd name="connsiteY53" fmla="*/ 3028484 h 3040984"/>
                <a:gd name="connsiteX54" fmla="*/ 50104 w 1664415"/>
                <a:gd name="connsiteY54" fmla="*/ 2983329 h 3040984"/>
                <a:gd name="connsiteX55" fmla="*/ 83971 w 1664415"/>
                <a:gd name="connsiteY55" fmla="*/ 2960751 h 3040984"/>
                <a:gd name="connsiteX56" fmla="*/ 162993 w 1664415"/>
                <a:gd name="connsiteY56" fmla="*/ 2881729 h 3040984"/>
                <a:gd name="connsiteX57" fmla="*/ 151704 w 1664415"/>
                <a:gd name="connsiteY57" fmla="*/ 2633373 h 3040984"/>
                <a:gd name="connsiteX58" fmla="*/ 140415 w 1664415"/>
                <a:gd name="connsiteY58" fmla="*/ 2588218 h 3040984"/>
                <a:gd name="connsiteX59" fmla="*/ 129126 w 1664415"/>
                <a:gd name="connsiteY59" fmla="*/ 2509195 h 3040984"/>
                <a:gd name="connsiteX60" fmla="*/ 106548 w 1664415"/>
                <a:gd name="connsiteY60" fmla="*/ 2430173 h 3040984"/>
                <a:gd name="connsiteX61" fmla="*/ 83971 w 1664415"/>
                <a:gd name="connsiteY61" fmla="*/ 2328573 h 3040984"/>
                <a:gd name="connsiteX62" fmla="*/ 106548 w 1664415"/>
                <a:gd name="connsiteY62" fmla="*/ 2294706 h 3040984"/>
                <a:gd name="connsiteX63" fmla="*/ 140415 w 1664415"/>
                <a:gd name="connsiteY63" fmla="*/ 2305995 h 3040984"/>
                <a:gd name="connsiteX64" fmla="*/ 185571 w 1664415"/>
                <a:gd name="connsiteY64" fmla="*/ 2328573 h 3040984"/>
                <a:gd name="connsiteX65" fmla="*/ 388771 w 1664415"/>
                <a:gd name="connsiteY65" fmla="*/ 2339862 h 3040984"/>
                <a:gd name="connsiteX66" fmla="*/ 422637 w 1664415"/>
                <a:gd name="connsiteY66" fmla="*/ 2351151 h 3040984"/>
                <a:gd name="connsiteX67" fmla="*/ 456504 w 1664415"/>
                <a:gd name="connsiteY67" fmla="*/ 2373729 h 3040984"/>
                <a:gd name="connsiteX68" fmla="*/ 625837 w 1664415"/>
                <a:gd name="connsiteY68" fmla="*/ 2362440 h 3040984"/>
                <a:gd name="connsiteX69" fmla="*/ 648415 w 1664415"/>
                <a:gd name="connsiteY69" fmla="*/ 2283418 h 3040984"/>
                <a:gd name="connsiteX70" fmla="*/ 637126 w 1664415"/>
                <a:gd name="connsiteY70" fmla="*/ 2193106 h 3040984"/>
                <a:gd name="connsiteX71" fmla="*/ 591971 w 1664415"/>
                <a:gd name="connsiteY71" fmla="*/ 2147951 h 3040984"/>
                <a:gd name="connsiteX72" fmla="*/ 524237 w 1664415"/>
                <a:gd name="connsiteY72" fmla="*/ 2035062 h 3040984"/>
                <a:gd name="connsiteX73" fmla="*/ 490371 w 1664415"/>
                <a:gd name="connsiteY73" fmla="*/ 1989906 h 3040984"/>
                <a:gd name="connsiteX74" fmla="*/ 467793 w 1664415"/>
                <a:gd name="connsiteY74" fmla="*/ 1956040 h 3040984"/>
                <a:gd name="connsiteX75" fmla="*/ 456504 w 1664415"/>
                <a:gd name="connsiteY75" fmla="*/ 1910884 h 3040984"/>
                <a:gd name="connsiteX76" fmla="*/ 411348 w 1664415"/>
                <a:gd name="connsiteY76" fmla="*/ 1549640 h 3040984"/>
                <a:gd name="connsiteX77" fmla="*/ 377482 w 1664415"/>
                <a:gd name="connsiteY77" fmla="*/ 1481906 h 3040984"/>
                <a:gd name="connsiteX78" fmla="*/ 309748 w 1664415"/>
                <a:gd name="connsiteY78" fmla="*/ 1459329 h 3040984"/>
                <a:gd name="connsiteX79" fmla="*/ 230726 w 1664415"/>
                <a:gd name="connsiteY79" fmla="*/ 1425462 h 3040984"/>
                <a:gd name="connsiteX80" fmla="*/ 140415 w 1664415"/>
                <a:gd name="connsiteY80" fmla="*/ 1346440 h 3040984"/>
                <a:gd name="connsiteX81" fmla="*/ 129126 w 1664415"/>
                <a:gd name="connsiteY81" fmla="*/ 1177106 h 3040984"/>
                <a:gd name="connsiteX82" fmla="*/ 162993 w 1664415"/>
                <a:gd name="connsiteY82" fmla="*/ 1143240 h 3040984"/>
                <a:gd name="connsiteX83" fmla="*/ 230726 w 1664415"/>
                <a:gd name="connsiteY83" fmla="*/ 1120662 h 3040984"/>
                <a:gd name="connsiteX84" fmla="*/ 309748 w 1664415"/>
                <a:gd name="connsiteY84" fmla="*/ 1098084 h 3040984"/>
                <a:gd name="connsiteX85" fmla="*/ 445215 w 1664415"/>
                <a:gd name="connsiteY85" fmla="*/ 1086795 h 3040984"/>
                <a:gd name="connsiteX86" fmla="*/ 501660 w 1664415"/>
                <a:gd name="connsiteY86" fmla="*/ 1075506 h 3040984"/>
                <a:gd name="connsiteX87" fmla="*/ 535526 w 1664415"/>
                <a:gd name="connsiteY87" fmla="*/ 1041640 h 3040984"/>
                <a:gd name="connsiteX88" fmla="*/ 569393 w 1664415"/>
                <a:gd name="connsiteY88" fmla="*/ 1019062 h 3040984"/>
                <a:gd name="connsiteX89" fmla="*/ 591971 w 1664415"/>
                <a:gd name="connsiteY89" fmla="*/ 973906 h 3040984"/>
                <a:gd name="connsiteX90" fmla="*/ 603260 w 1664415"/>
                <a:gd name="connsiteY90" fmla="*/ 748129 h 3040984"/>
                <a:gd name="connsiteX91" fmla="*/ 524237 w 1664415"/>
                <a:gd name="connsiteY91" fmla="*/ 646529 h 3040984"/>
                <a:gd name="connsiteX92" fmla="*/ 479082 w 1664415"/>
                <a:gd name="connsiteY92" fmla="*/ 556218 h 3040984"/>
                <a:gd name="connsiteX93" fmla="*/ 433926 w 1664415"/>
                <a:gd name="connsiteY93" fmla="*/ 488484 h 3040984"/>
                <a:gd name="connsiteX94" fmla="*/ 366193 w 1664415"/>
                <a:gd name="connsiteY94" fmla="*/ 443329 h 3040984"/>
                <a:gd name="connsiteX95" fmla="*/ 343615 w 1664415"/>
                <a:gd name="connsiteY95" fmla="*/ 398173 h 3040984"/>
                <a:gd name="connsiteX96" fmla="*/ 270745 w 1664415"/>
                <a:gd name="connsiteY96" fmla="*/ 293412 h 3040984"/>
                <a:gd name="connsiteX97" fmla="*/ 304612 w 1664415"/>
                <a:gd name="connsiteY97" fmla="*/ 70626 h 3040984"/>
                <a:gd name="connsiteX98" fmla="*/ 372063 w 1664415"/>
                <a:gd name="connsiteY98" fmla="*/ 917 h 3040984"/>
                <a:gd name="connsiteX99" fmla="*/ 490371 w 1664415"/>
                <a:gd name="connsiteY99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06460 w 1664415"/>
                <a:gd name="connsiteY4" fmla="*/ 228840 h 3040984"/>
                <a:gd name="connsiteX5" fmla="*/ 817748 w 1664415"/>
                <a:gd name="connsiteY5" fmla="*/ 262706 h 3040984"/>
                <a:gd name="connsiteX6" fmla="*/ 874193 w 1664415"/>
                <a:gd name="connsiteY6" fmla="*/ 273995 h 3040984"/>
                <a:gd name="connsiteX7" fmla="*/ 919348 w 1664415"/>
                <a:gd name="connsiteY7" fmla="*/ 296573 h 3040984"/>
                <a:gd name="connsiteX8" fmla="*/ 953215 w 1664415"/>
                <a:gd name="connsiteY8" fmla="*/ 330440 h 3040984"/>
                <a:gd name="connsiteX9" fmla="*/ 987082 w 1664415"/>
                <a:gd name="connsiteY9" fmla="*/ 353018 h 3040984"/>
                <a:gd name="connsiteX10" fmla="*/ 1066104 w 1664415"/>
                <a:gd name="connsiteY10" fmla="*/ 432040 h 3040984"/>
                <a:gd name="connsiteX11" fmla="*/ 1145126 w 1664415"/>
                <a:gd name="connsiteY11" fmla="*/ 454618 h 3040984"/>
                <a:gd name="connsiteX12" fmla="*/ 1246726 w 1664415"/>
                <a:gd name="connsiteY12" fmla="*/ 499773 h 3040984"/>
                <a:gd name="connsiteX13" fmla="*/ 1404771 w 1664415"/>
                <a:gd name="connsiteY13" fmla="*/ 556218 h 3040984"/>
                <a:gd name="connsiteX14" fmla="*/ 1483793 w 1664415"/>
                <a:gd name="connsiteY14" fmla="*/ 567506 h 3040984"/>
                <a:gd name="connsiteX15" fmla="*/ 1517660 w 1664415"/>
                <a:gd name="connsiteY15" fmla="*/ 590084 h 3040984"/>
                <a:gd name="connsiteX16" fmla="*/ 1562815 w 1664415"/>
                <a:gd name="connsiteY16" fmla="*/ 612662 h 3040984"/>
                <a:gd name="connsiteX17" fmla="*/ 1630548 w 1664415"/>
                <a:gd name="connsiteY17" fmla="*/ 725551 h 3040984"/>
                <a:gd name="connsiteX18" fmla="*/ 1641837 w 1664415"/>
                <a:gd name="connsiteY18" fmla="*/ 906173 h 3040984"/>
                <a:gd name="connsiteX19" fmla="*/ 1664415 w 1664415"/>
                <a:gd name="connsiteY19" fmla="*/ 973906 h 3040984"/>
                <a:gd name="connsiteX20" fmla="*/ 1574104 w 1664415"/>
                <a:gd name="connsiteY20" fmla="*/ 1098084 h 3040984"/>
                <a:gd name="connsiteX21" fmla="*/ 1540237 w 1664415"/>
                <a:gd name="connsiteY21" fmla="*/ 1143240 h 3040984"/>
                <a:gd name="connsiteX22" fmla="*/ 1483793 w 1664415"/>
                <a:gd name="connsiteY22" fmla="*/ 1222262 h 3040984"/>
                <a:gd name="connsiteX23" fmla="*/ 1472504 w 1664415"/>
                <a:gd name="connsiteY23" fmla="*/ 1267418 h 3040984"/>
                <a:gd name="connsiteX24" fmla="*/ 1461215 w 1664415"/>
                <a:gd name="connsiteY24" fmla="*/ 1301284 h 3040984"/>
                <a:gd name="connsiteX25" fmla="*/ 1483793 w 1664415"/>
                <a:gd name="connsiteY25" fmla="*/ 1594795 h 3040984"/>
                <a:gd name="connsiteX26" fmla="*/ 1528948 w 1664415"/>
                <a:gd name="connsiteY26" fmla="*/ 1639951 h 3040984"/>
                <a:gd name="connsiteX27" fmla="*/ 1517660 w 1664415"/>
                <a:gd name="connsiteY27" fmla="*/ 1809284 h 3040984"/>
                <a:gd name="connsiteX28" fmla="*/ 1506371 w 1664415"/>
                <a:gd name="connsiteY28" fmla="*/ 1843151 h 3040984"/>
                <a:gd name="connsiteX29" fmla="*/ 1449926 w 1664415"/>
                <a:gd name="connsiteY29" fmla="*/ 1933462 h 3040984"/>
                <a:gd name="connsiteX30" fmla="*/ 1404771 w 1664415"/>
                <a:gd name="connsiteY30" fmla="*/ 1956040 h 3040984"/>
                <a:gd name="connsiteX31" fmla="*/ 1382193 w 1664415"/>
                <a:gd name="connsiteY31" fmla="*/ 2001195 h 3040984"/>
                <a:gd name="connsiteX32" fmla="*/ 1291882 w 1664415"/>
                <a:gd name="connsiteY32" fmla="*/ 2068929 h 3040984"/>
                <a:gd name="connsiteX33" fmla="*/ 1201571 w 1664415"/>
                <a:gd name="connsiteY33" fmla="*/ 2181818 h 3040984"/>
                <a:gd name="connsiteX34" fmla="*/ 1167704 w 1664415"/>
                <a:gd name="connsiteY34" fmla="*/ 2215684 h 3040984"/>
                <a:gd name="connsiteX35" fmla="*/ 1156415 w 1664415"/>
                <a:gd name="connsiteY35" fmla="*/ 2249551 h 3040984"/>
                <a:gd name="connsiteX36" fmla="*/ 1145126 w 1664415"/>
                <a:gd name="connsiteY36" fmla="*/ 2294706 h 3040984"/>
                <a:gd name="connsiteX37" fmla="*/ 1122548 w 1664415"/>
                <a:gd name="connsiteY37" fmla="*/ 2362440 h 3040984"/>
                <a:gd name="connsiteX38" fmla="*/ 1099971 w 1664415"/>
                <a:gd name="connsiteY38" fmla="*/ 2644662 h 3040984"/>
                <a:gd name="connsiteX39" fmla="*/ 1043526 w 1664415"/>
                <a:gd name="connsiteY39" fmla="*/ 2701106 h 3040984"/>
                <a:gd name="connsiteX40" fmla="*/ 930637 w 1664415"/>
                <a:gd name="connsiteY40" fmla="*/ 2723684 h 3040984"/>
                <a:gd name="connsiteX41" fmla="*/ 862904 w 1664415"/>
                <a:gd name="connsiteY41" fmla="*/ 2746262 h 3040984"/>
                <a:gd name="connsiteX42" fmla="*/ 817748 w 1664415"/>
                <a:gd name="connsiteY42" fmla="*/ 2757551 h 3040984"/>
                <a:gd name="connsiteX43" fmla="*/ 783882 w 1664415"/>
                <a:gd name="connsiteY43" fmla="*/ 2768840 h 3040984"/>
                <a:gd name="connsiteX44" fmla="*/ 716148 w 1664415"/>
                <a:gd name="connsiteY44" fmla="*/ 2780129 h 3040984"/>
                <a:gd name="connsiteX45" fmla="*/ 637126 w 1664415"/>
                <a:gd name="connsiteY45" fmla="*/ 2813995 h 3040984"/>
                <a:gd name="connsiteX46" fmla="*/ 603260 w 1664415"/>
                <a:gd name="connsiteY46" fmla="*/ 2825284 h 3040984"/>
                <a:gd name="connsiteX47" fmla="*/ 558104 w 1664415"/>
                <a:gd name="connsiteY47" fmla="*/ 2847862 h 3040984"/>
                <a:gd name="connsiteX48" fmla="*/ 546815 w 1664415"/>
                <a:gd name="connsiteY48" fmla="*/ 2893018 h 3040984"/>
                <a:gd name="connsiteX49" fmla="*/ 445215 w 1664415"/>
                <a:gd name="connsiteY49" fmla="*/ 2983329 h 3040984"/>
                <a:gd name="connsiteX50" fmla="*/ 354904 w 1664415"/>
                <a:gd name="connsiteY50" fmla="*/ 3017195 h 3040984"/>
                <a:gd name="connsiteX51" fmla="*/ 309748 w 1664415"/>
                <a:gd name="connsiteY51" fmla="*/ 3028484 h 3040984"/>
                <a:gd name="connsiteX52" fmla="*/ 275882 w 1664415"/>
                <a:gd name="connsiteY52" fmla="*/ 3039773 h 3040984"/>
                <a:gd name="connsiteX53" fmla="*/ 4948 w 1664415"/>
                <a:gd name="connsiteY53" fmla="*/ 3028484 h 3040984"/>
                <a:gd name="connsiteX54" fmla="*/ 50104 w 1664415"/>
                <a:gd name="connsiteY54" fmla="*/ 2983329 h 3040984"/>
                <a:gd name="connsiteX55" fmla="*/ 83971 w 1664415"/>
                <a:gd name="connsiteY55" fmla="*/ 2960751 h 3040984"/>
                <a:gd name="connsiteX56" fmla="*/ 162993 w 1664415"/>
                <a:gd name="connsiteY56" fmla="*/ 2881729 h 3040984"/>
                <a:gd name="connsiteX57" fmla="*/ 151704 w 1664415"/>
                <a:gd name="connsiteY57" fmla="*/ 2633373 h 3040984"/>
                <a:gd name="connsiteX58" fmla="*/ 140415 w 1664415"/>
                <a:gd name="connsiteY58" fmla="*/ 2588218 h 3040984"/>
                <a:gd name="connsiteX59" fmla="*/ 129126 w 1664415"/>
                <a:gd name="connsiteY59" fmla="*/ 2509195 h 3040984"/>
                <a:gd name="connsiteX60" fmla="*/ 106548 w 1664415"/>
                <a:gd name="connsiteY60" fmla="*/ 2430173 h 3040984"/>
                <a:gd name="connsiteX61" fmla="*/ 83971 w 1664415"/>
                <a:gd name="connsiteY61" fmla="*/ 2328573 h 3040984"/>
                <a:gd name="connsiteX62" fmla="*/ 106548 w 1664415"/>
                <a:gd name="connsiteY62" fmla="*/ 2294706 h 3040984"/>
                <a:gd name="connsiteX63" fmla="*/ 140415 w 1664415"/>
                <a:gd name="connsiteY63" fmla="*/ 2305995 h 3040984"/>
                <a:gd name="connsiteX64" fmla="*/ 185571 w 1664415"/>
                <a:gd name="connsiteY64" fmla="*/ 2328573 h 3040984"/>
                <a:gd name="connsiteX65" fmla="*/ 388771 w 1664415"/>
                <a:gd name="connsiteY65" fmla="*/ 2339862 h 3040984"/>
                <a:gd name="connsiteX66" fmla="*/ 422637 w 1664415"/>
                <a:gd name="connsiteY66" fmla="*/ 2351151 h 3040984"/>
                <a:gd name="connsiteX67" fmla="*/ 456504 w 1664415"/>
                <a:gd name="connsiteY67" fmla="*/ 2373729 h 3040984"/>
                <a:gd name="connsiteX68" fmla="*/ 625837 w 1664415"/>
                <a:gd name="connsiteY68" fmla="*/ 2362440 h 3040984"/>
                <a:gd name="connsiteX69" fmla="*/ 648415 w 1664415"/>
                <a:gd name="connsiteY69" fmla="*/ 2283418 h 3040984"/>
                <a:gd name="connsiteX70" fmla="*/ 637126 w 1664415"/>
                <a:gd name="connsiteY70" fmla="*/ 2193106 h 3040984"/>
                <a:gd name="connsiteX71" fmla="*/ 591971 w 1664415"/>
                <a:gd name="connsiteY71" fmla="*/ 2147951 h 3040984"/>
                <a:gd name="connsiteX72" fmla="*/ 524237 w 1664415"/>
                <a:gd name="connsiteY72" fmla="*/ 2035062 h 3040984"/>
                <a:gd name="connsiteX73" fmla="*/ 490371 w 1664415"/>
                <a:gd name="connsiteY73" fmla="*/ 1989906 h 3040984"/>
                <a:gd name="connsiteX74" fmla="*/ 467793 w 1664415"/>
                <a:gd name="connsiteY74" fmla="*/ 1956040 h 3040984"/>
                <a:gd name="connsiteX75" fmla="*/ 456504 w 1664415"/>
                <a:gd name="connsiteY75" fmla="*/ 1910884 h 3040984"/>
                <a:gd name="connsiteX76" fmla="*/ 411348 w 1664415"/>
                <a:gd name="connsiteY76" fmla="*/ 1549640 h 3040984"/>
                <a:gd name="connsiteX77" fmla="*/ 377482 w 1664415"/>
                <a:gd name="connsiteY77" fmla="*/ 1481906 h 3040984"/>
                <a:gd name="connsiteX78" fmla="*/ 309748 w 1664415"/>
                <a:gd name="connsiteY78" fmla="*/ 1459329 h 3040984"/>
                <a:gd name="connsiteX79" fmla="*/ 230726 w 1664415"/>
                <a:gd name="connsiteY79" fmla="*/ 1425462 h 3040984"/>
                <a:gd name="connsiteX80" fmla="*/ 140415 w 1664415"/>
                <a:gd name="connsiteY80" fmla="*/ 1346440 h 3040984"/>
                <a:gd name="connsiteX81" fmla="*/ 129126 w 1664415"/>
                <a:gd name="connsiteY81" fmla="*/ 1177106 h 3040984"/>
                <a:gd name="connsiteX82" fmla="*/ 162993 w 1664415"/>
                <a:gd name="connsiteY82" fmla="*/ 1143240 h 3040984"/>
                <a:gd name="connsiteX83" fmla="*/ 230726 w 1664415"/>
                <a:gd name="connsiteY83" fmla="*/ 1120662 h 3040984"/>
                <a:gd name="connsiteX84" fmla="*/ 309748 w 1664415"/>
                <a:gd name="connsiteY84" fmla="*/ 1098084 h 3040984"/>
                <a:gd name="connsiteX85" fmla="*/ 445215 w 1664415"/>
                <a:gd name="connsiteY85" fmla="*/ 1086795 h 3040984"/>
                <a:gd name="connsiteX86" fmla="*/ 501660 w 1664415"/>
                <a:gd name="connsiteY86" fmla="*/ 1075506 h 3040984"/>
                <a:gd name="connsiteX87" fmla="*/ 535526 w 1664415"/>
                <a:gd name="connsiteY87" fmla="*/ 1041640 h 3040984"/>
                <a:gd name="connsiteX88" fmla="*/ 569393 w 1664415"/>
                <a:gd name="connsiteY88" fmla="*/ 1019062 h 3040984"/>
                <a:gd name="connsiteX89" fmla="*/ 591971 w 1664415"/>
                <a:gd name="connsiteY89" fmla="*/ 973906 h 3040984"/>
                <a:gd name="connsiteX90" fmla="*/ 603260 w 1664415"/>
                <a:gd name="connsiteY90" fmla="*/ 748129 h 3040984"/>
                <a:gd name="connsiteX91" fmla="*/ 524237 w 1664415"/>
                <a:gd name="connsiteY91" fmla="*/ 646529 h 3040984"/>
                <a:gd name="connsiteX92" fmla="*/ 479082 w 1664415"/>
                <a:gd name="connsiteY92" fmla="*/ 556218 h 3040984"/>
                <a:gd name="connsiteX93" fmla="*/ 433926 w 1664415"/>
                <a:gd name="connsiteY93" fmla="*/ 488484 h 3040984"/>
                <a:gd name="connsiteX94" fmla="*/ 366193 w 1664415"/>
                <a:gd name="connsiteY94" fmla="*/ 443329 h 3040984"/>
                <a:gd name="connsiteX95" fmla="*/ 343615 w 1664415"/>
                <a:gd name="connsiteY95" fmla="*/ 398173 h 3040984"/>
                <a:gd name="connsiteX96" fmla="*/ 270745 w 1664415"/>
                <a:gd name="connsiteY96" fmla="*/ 293412 h 3040984"/>
                <a:gd name="connsiteX97" fmla="*/ 304612 w 1664415"/>
                <a:gd name="connsiteY97" fmla="*/ 70626 h 3040984"/>
                <a:gd name="connsiteX98" fmla="*/ 372063 w 1664415"/>
                <a:gd name="connsiteY98" fmla="*/ 917 h 3040984"/>
                <a:gd name="connsiteX99" fmla="*/ 490371 w 1664415"/>
                <a:gd name="connsiteY99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17748 w 1664415"/>
                <a:gd name="connsiteY4" fmla="*/ 262706 h 3040984"/>
                <a:gd name="connsiteX5" fmla="*/ 874193 w 1664415"/>
                <a:gd name="connsiteY5" fmla="*/ 273995 h 3040984"/>
                <a:gd name="connsiteX6" fmla="*/ 919348 w 1664415"/>
                <a:gd name="connsiteY6" fmla="*/ 296573 h 3040984"/>
                <a:gd name="connsiteX7" fmla="*/ 953215 w 1664415"/>
                <a:gd name="connsiteY7" fmla="*/ 330440 h 3040984"/>
                <a:gd name="connsiteX8" fmla="*/ 987082 w 1664415"/>
                <a:gd name="connsiteY8" fmla="*/ 353018 h 3040984"/>
                <a:gd name="connsiteX9" fmla="*/ 1066104 w 1664415"/>
                <a:gd name="connsiteY9" fmla="*/ 432040 h 3040984"/>
                <a:gd name="connsiteX10" fmla="*/ 1145126 w 1664415"/>
                <a:gd name="connsiteY10" fmla="*/ 454618 h 3040984"/>
                <a:gd name="connsiteX11" fmla="*/ 1246726 w 1664415"/>
                <a:gd name="connsiteY11" fmla="*/ 499773 h 3040984"/>
                <a:gd name="connsiteX12" fmla="*/ 1404771 w 1664415"/>
                <a:gd name="connsiteY12" fmla="*/ 556218 h 3040984"/>
                <a:gd name="connsiteX13" fmla="*/ 1483793 w 1664415"/>
                <a:gd name="connsiteY13" fmla="*/ 567506 h 3040984"/>
                <a:gd name="connsiteX14" fmla="*/ 1517660 w 1664415"/>
                <a:gd name="connsiteY14" fmla="*/ 590084 h 3040984"/>
                <a:gd name="connsiteX15" fmla="*/ 1562815 w 1664415"/>
                <a:gd name="connsiteY15" fmla="*/ 612662 h 3040984"/>
                <a:gd name="connsiteX16" fmla="*/ 1630548 w 1664415"/>
                <a:gd name="connsiteY16" fmla="*/ 725551 h 3040984"/>
                <a:gd name="connsiteX17" fmla="*/ 1641837 w 1664415"/>
                <a:gd name="connsiteY17" fmla="*/ 906173 h 3040984"/>
                <a:gd name="connsiteX18" fmla="*/ 1664415 w 1664415"/>
                <a:gd name="connsiteY18" fmla="*/ 973906 h 3040984"/>
                <a:gd name="connsiteX19" fmla="*/ 1574104 w 1664415"/>
                <a:gd name="connsiteY19" fmla="*/ 1098084 h 3040984"/>
                <a:gd name="connsiteX20" fmla="*/ 1540237 w 1664415"/>
                <a:gd name="connsiteY20" fmla="*/ 1143240 h 3040984"/>
                <a:gd name="connsiteX21" fmla="*/ 1483793 w 1664415"/>
                <a:gd name="connsiteY21" fmla="*/ 1222262 h 3040984"/>
                <a:gd name="connsiteX22" fmla="*/ 1472504 w 1664415"/>
                <a:gd name="connsiteY22" fmla="*/ 1267418 h 3040984"/>
                <a:gd name="connsiteX23" fmla="*/ 1461215 w 1664415"/>
                <a:gd name="connsiteY23" fmla="*/ 1301284 h 3040984"/>
                <a:gd name="connsiteX24" fmla="*/ 1483793 w 1664415"/>
                <a:gd name="connsiteY24" fmla="*/ 1594795 h 3040984"/>
                <a:gd name="connsiteX25" fmla="*/ 1528948 w 1664415"/>
                <a:gd name="connsiteY25" fmla="*/ 1639951 h 3040984"/>
                <a:gd name="connsiteX26" fmla="*/ 1517660 w 1664415"/>
                <a:gd name="connsiteY26" fmla="*/ 1809284 h 3040984"/>
                <a:gd name="connsiteX27" fmla="*/ 1506371 w 1664415"/>
                <a:gd name="connsiteY27" fmla="*/ 1843151 h 3040984"/>
                <a:gd name="connsiteX28" fmla="*/ 1449926 w 1664415"/>
                <a:gd name="connsiteY28" fmla="*/ 1933462 h 3040984"/>
                <a:gd name="connsiteX29" fmla="*/ 1404771 w 1664415"/>
                <a:gd name="connsiteY29" fmla="*/ 1956040 h 3040984"/>
                <a:gd name="connsiteX30" fmla="*/ 1382193 w 1664415"/>
                <a:gd name="connsiteY30" fmla="*/ 2001195 h 3040984"/>
                <a:gd name="connsiteX31" fmla="*/ 1291882 w 1664415"/>
                <a:gd name="connsiteY31" fmla="*/ 2068929 h 3040984"/>
                <a:gd name="connsiteX32" fmla="*/ 1201571 w 1664415"/>
                <a:gd name="connsiteY32" fmla="*/ 2181818 h 3040984"/>
                <a:gd name="connsiteX33" fmla="*/ 1167704 w 1664415"/>
                <a:gd name="connsiteY33" fmla="*/ 2215684 h 3040984"/>
                <a:gd name="connsiteX34" fmla="*/ 1156415 w 1664415"/>
                <a:gd name="connsiteY34" fmla="*/ 2249551 h 3040984"/>
                <a:gd name="connsiteX35" fmla="*/ 1145126 w 1664415"/>
                <a:gd name="connsiteY35" fmla="*/ 2294706 h 3040984"/>
                <a:gd name="connsiteX36" fmla="*/ 1122548 w 1664415"/>
                <a:gd name="connsiteY36" fmla="*/ 2362440 h 3040984"/>
                <a:gd name="connsiteX37" fmla="*/ 1099971 w 1664415"/>
                <a:gd name="connsiteY37" fmla="*/ 2644662 h 3040984"/>
                <a:gd name="connsiteX38" fmla="*/ 1043526 w 1664415"/>
                <a:gd name="connsiteY38" fmla="*/ 2701106 h 3040984"/>
                <a:gd name="connsiteX39" fmla="*/ 930637 w 1664415"/>
                <a:gd name="connsiteY39" fmla="*/ 2723684 h 3040984"/>
                <a:gd name="connsiteX40" fmla="*/ 862904 w 1664415"/>
                <a:gd name="connsiteY40" fmla="*/ 2746262 h 3040984"/>
                <a:gd name="connsiteX41" fmla="*/ 817748 w 1664415"/>
                <a:gd name="connsiteY41" fmla="*/ 2757551 h 3040984"/>
                <a:gd name="connsiteX42" fmla="*/ 783882 w 1664415"/>
                <a:gd name="connsiteY42" fmla="*/ 2768840 h 3040984"/>
                <a:gd name="connsiteX43" fmla="*/ 716148 w 1664415"/>
                <a:gd name="connsiteY43" fmla="*/ 2780129 h 3040984"/>
                <a:gd name="connsiteX44" fmla="*/ 637126 w 1664415"/>
                <a:gd name="connsiteY44" fmla="*/ 2813995 h 3040984"/>
                <a:gd name="connsiteX45" fmla="*/ 603260 w 1664415"/>
                <a:gd name="connsiteY45" fmla="*/ 2825284 h 3040984"/>
                <a:gd name="connsiteX46" fmla="*/ 558104 w 1664415"/>
                <a:gd name="connsiteY46" fmla="*/ 2847862 h 3040984"/>
                <a:gd name="connsiteX47" fmla="*/ 546815 w 1664415"/>
                <a:gd name="connsiteY47" fmla="*/ 2893018 h 3040984"/>
                <a:gd name="connsiteX48" fmla="*/ 445215 w 1664415"/>
                <a:gd name="connsiteY48" fmla="*/ 2983329 h 3040984"/>
                <a:gd name="connsiteX49" fmla="*/ 354904 w 1664415"/>
                <a:gd name="connsiteY49" fmla="*/ 3017195 h 3040984"/>
                <a:gd name="connsiteX50" fmla="*/ 309748 w 1664415"/>
                <a:gd name="connsiteY50" fmla="*/ 3028484 h 3040984"/>
                <a:gd name="connsiteX51" fmla="*/ 275882 w 1664415"/>
                <a:gd name="connsiteY51" fmla="*/ 3039773 h 3040984"/>
                <a:gd name="connsiteX52" fmla="*/ 4948 w 1664415"/>
                <a:gd name="connsiteY52" fmla="*/ 3028484 h 3040984"/>
                <a:gd name="connsiteX53" fmla="*/ 50104 w 1664415"/>
                <a:gd name="connsiteY53" fmla="*/ 2983329 h 3040984"/>
                <a:gd name="connsiteX54" fmla="*/ 83971 w 1664415"/>
                <a:gd name="connsiteY54" fmla="*/ 2960751 h 3040984"/>
                <a:gd name="connsiteX55" fmla="*/ 162993 w 1664415"/>
                <a:gd name="connsiteY55" fmla="*/ 2881729 h 3040984"/>
                <a:gd name="connsiteX56" fmla="*/ 151704 w 1664415"/>
                <a:gd name="connsiteY56" fmla="*/ 2633373 h 3040984"/>
                <a:gd name="connsiteX57" fmla="*/ 140415 w 1664415"/>
                <a:gd name="connsiteY57" fmla="*/ 2588218 h 3040984"/>
                <a:gd name="connsiteX58" fmla="*/ 129126 w 1664415"/>
                <a:gd name="connsiteY58" fmla="*/ 2509195 h 3040984"/>
                <a:gd name="connsiteX59" fmla="*/ 106548 w 1664415"/>
                <a:gd name="connsiteY59" fmla="*/ 2430173 h 3040984"/>
                <a:gd name="connsiteX60" fmla="*/ 83971 w 1664415"/>
                <a:gd name="connsiteY60" fmla="*/ 2328573 h 3040984"/>
                <a:gd name="connsiteX61" fmla="*/ 106548 w 1664415"/>
                <a:gd name="connsiteY61" fmla="*/ 2294706 h 3040984"/>
                <a:gd name="connsiteX62" fmla="*/ 140415 w 1664415"/>
                <a:gd name="connsiteY62" fmla="*/ 2305995 h 3040984"/>
                <a:gd name="connsiteX63" fmla="*/ 185571 w 1664415"/>
                <a:gd name="connsiteY63" fmla="*/ 2328573 h 3040984"/>
                <a:gd name="connsiteX64" fmla="*/ 388771 w 1664415"/>
                <a:gd name="connsiteY64" fmla="*/ 2339862 h 3040984"/>
                <a:gd name="connsiteX65" fmla="*/ 422637 w 1664415"/>
                <a:gd name="connsiteY65" fmla="*/ 2351151 h 3040984"/>
                <a:gd name="connsiteX66" fmla="*/ 456504 w 1664415"/>
                <a:gd name="connsiteY66" fmla="*/ 2373729 h 3040984"/>
                <a:gd name="connsiteX67" fmla="*/ 625837 w 1664415"/>
                <a:gd name="connsiteY67" fmla="*/ 2362440 h 3040984"/>
                <a:gd name="connsiteX68" fmla="*/ 648415 w 1664415"/>
                <a:gd name="connsiteY68" fmla="*/ 2283418 h 3040984"/>
                <a:gd name="connsiteX69" fmla="*/ 637126 w 1664415"/>
                <a:gd name="connsiteY69" fmla="*/ 2193106 h 3040984"/>
                <a:gd name="connsiteX70" fmla="*/ 591971 w 1664415"/>
                <a:gd name="connsiteY70" fmla="*/ 2147951 h 3040984"/>
                <a:gd name="connsiteX71" fmla="*/ 524237 w 1664415"/>
                <a:gd name="connsiteY71" fmla="*/ 2035062 h 3040984"/>
                <a:gd name="connsiteX72" fmla="*/ 490371 w 1664415"/>
                <a:gd name="connsiteY72" fmla="*/ 1989906 h 3040984"/>
                <a:gd name="connsiteX73" fmla="*/ 467793 w 1664415"/>
                <a:gd name="connsiteY73" fmla="*/ 1956040 h 3040984"/>
                <a:gd name="connsiteX74" fmla="*/ 456504 w 1664415"/>
                <a:gd name="connsiteY74" fmla="*/ 1910884 h 3040984"/>
                <a:gd name="connsiteX75" fmla="*/ 411348 w 1664415"/>
                <a:gd name="connsiteY75" fmla="*/ 1549640 h 3040984"/>
                <a:gd name="connsiteX76" fmla="*/ 377482 w 1664415"/>
                <a:gd name="connsiteY76" fmla="*/ 1481906 h 3040984"/>
                <a:gd name="connsiteX77" fmla="*/ 309748 w 1664415"/>
                <a:gd name="connsiteY77" fmla="*/ 1459329 h 3040984"/>
                <a:gd name="connsiteX78" fmla="*/ 230726 w 1664415"/>
                <a:gd name="connsiteY78" fmla="*/ 1425462 h 3040984"/>
                <a:gd name="connsiteX79" fmla="*/ 140415 w 1664415"/>
                <a:gd name="connsiteY79" fmla="*/ 1346440 h 3040984"/>
                <a:gd name="connsiteX80" fmla="*/ 129126 w 1664415"/>
                <a:gd name="connsiteY80" fmla="*/ 1177106 h 3040984"/>
                <a:gd name="connsiteX81" fmla="*/ 162993 w 1664415"/>
                <a:gd name="connsiteY81" fmla="*/ 1143240 h 3040984"/>
                <a:gd name="connsiteX82" fmla="*/ 230726 w 1664415"/>
                <a:gd name="connsiteY82" fmla="*/ 1120662 h 3040984"/>
                <a:gd name="connsiteX83" fmla="*/ 309748 w 1664415"/>
                <a:gd name="connsiteY83" fmla="*/ 1098084 h 3040984"/>
                <a:gd name="connsiteX84" fmla="*/ 445215 w 1664415"/>
                <a:gd name="connsiteY84" fmla="*/ 1086795 h 3040984"/>
                <a:gd name="connsiteX85" fmla="*/ 501660 w 1664415"/>
                <a:gd name="connsiteY85" fmla="*/ 1075506 h 3040984"/>
                <a:gd name="connsiteX86" fmla="*/ 535526 w 1664415"/>
                <a:gd name="connsiteY86" fmla="*/ 1041640 h 3040984"/>
                <a:gd name="connsiteX87" fmla="*/ 569393 w 1664415"/>
                <a:gd name="connsiteY87" fmla="*/ 1019062 h 3040984"/>
                <a:gd name="connsiteX88" fmla="*/ 591971 w 1664415"/>
                <a:gd name="connsiteY88" fmla="*/ 973906 h 3040984"/>
                <a:gd name="connsiteX89" fmla="*/ 603260 w 1664415"/>
                <a:gd name="connsiteY89" fmla="*/ 748129 h 3040984"/>
                <a:gd name="connsiteX90" fmla="*/ 524237 w 1664415"/>
                <a:gd name="connsiteY90" fmla="*/ 646529 h 3040984"/>
                <a:gd name="connsiteX91" fmla="*/ 479082 w 1664415"/>
                <a:gd name="connsiteY91" fmla="*/ 556218 h 3040984"/>
                <a:gd name="connsiteX92" fmla="*/ 433926 w 1664415"/>
                <a:gd name="connsiteY92" fmla="*/ 488484 h 3040984"/>
                <a:gd name="connsiteX93" fmla="*/ 366193 w 1664415"/>
                <a:gd name="connsiteY93" fmla="*/ 443329 h 3040984"/>
                <a:gd name="connsiteX94" fmla="*/ 343615 w 1664415"/>
                <a:gd name="connsiteY94" fmla="*/ 398173 h 3040984"/>
                <a:gd name="connsiteX95" fmla="*/ 270745 w 1664415"/>
                <a:gd name="connsiteY95" fmla="*/ 293412 h 3040984"/>
                <a:gd name="connsiteX96" fmla="*/ 304612 w 1664415"/>
                <a:gd name="connsiteY96" fmla="*/ 70626 h 3040984"/>
                <a:gd name="connsiteX97" fmla="*/ 372063 w 1664415"/>
                <a:gd name="connsiteY97" fmla="*/ 917 h 3040984"/>
                <a:gd name="connsiteX98" fmla="*/ 490371 w 1664415"/>
                <a:gd name="connsiteY98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74193 w 1664415"/>
                <a:gd name="connsiteY4" fmla="*/ 273995 h 3040984"/>
                <a:gd name="connsiteX5" fmla="*/ 919348 w 1664415"/>
                <a:gd name="connsiteY5" fmla="*/ 296573 h 3040984"/>
                <a:gd name="connsiteX6" fmla="*/ 953215 w 1664415"/>
                <a:gd name="connsiteY6" fmla="*/ 330440 h 3040984"/>
                <a:gd name="connsiteX7" fmla="*/ 987082 w 1664415"/>
                <a:gd name="connsiteY7" fmla="*/ 353018 h 3040984"/>
                <a:gd name="connsiteX8" fmla="*/ 1066104 w 1664415"/>
                <a:gd name="connsiteY8" fmla="*/ 432040 h 3040984"/>
                <a:gd name="connsiteX9" fmla="*/ 1145126 w 1664415"/>
                <a:gd name="connsiteY9" fmla="*/ 454618 h 3040984"/>
                <a:gd name="connsiteX10" fmla="*/ 1246726 w 1664415"/>
                <a:gd name="connsiteY10" fmla="*/ 499773 h 3040984"/>
                <a:gd name="connsiteX11" fmla="*/ 1404771 w 1664415"/>
                <a:gd name="connsiteY11" fmla="*/ 556218 h 3040984"/>
                <a:gd name="connsiteX12" fmla="*/ 1483793 w 1664415"/>
                <a:gd name="connsiteY12" fmla="*/ 567506 h 3040984"/>
                <a:gd name="connsiteX13" fmla="*/ 1517660 w 1664415"/>
                <a:gd name="connsiteY13" fmla="*/ 590084 h 3040984"/>
                <a:gd name="connsiteX14" fmla="*/ 1562815 w 1664415"/>
                <a:gd name="connsiteY14" fmla="*/ 612662 h 3040984"/>
                <a:gd name="connsiteX15" fmla="*/ 1630548 w 1664415"/>
                <a:gd name="connsiteY15" fmla="*/ 725551 h 3040984"/>
                <a:gd name="connsiteX16" fmla="*/ 1641837 w 1664415"/>
                <a:gd name="connsiteY16" fmla="*/ 906173 h 3040984"/>
                <a:gd name="connsiteX17" fmla="*/ 1664415 w 1664415"/>
                <a:gd name="connsiteY17" fmla="*/ 973906 h 3040984"/>
                <a:gd name="connsiteX18" fmla="*/ 1574104 w 1664415"/>
                <a:gd name="connsiteY18" fmla="*/ 1098084 h 3040984"/>
                <a:gd name="connsiteX19" fmla="*/ 1540237 w 1664415"/>
                <a:gd name="connsiteY19" fmla="*/ 1143240 h 3040984"/>
                <a:gd name="connsiteX20" fmla="*/ 1483793 w 1664415"/>
                <a:gd name="connsiteY20" fmla="*/ 1222262 h 3040984"/>
                <a:gd name="connsiteX21" fmla="*/ 1472504 w 1664415"/>
                <a:gd name="connsiteY21" fmla="*/ 1267418 h 3040984"/>
                <a:gd name="connsiteX22" fmla="*/ 1461215 w 1664415"/>
                <a:gd name="connsiteY22" fmla="*/ 1301284 h 3040984"/>
                <a:gd name="connsiteX23" fmla="*/ 1483793 w 1664415"/>
                <a:gd name="connsiteY23" fmla="*/ 1594795 h 3040984"/>
                <a:gd name="connsiteX24" fmla="*/ 1528948 w 1664415"/>
                <a:gd name="connsiteY24" fmla="*/ 1639951 h 3040984"/>
                <a:gd name="connsiteX25" fmla="*/ 1517660 w 1664415"/>
                <a:gd name="connsiteY25" fmla="*/ 1809284 h 3040984"/>
                <a:gd name="connsiteX26" fmla="*/ 1506371 w 1664415"/>
                <a:gd name="connsiteY26" fmla="*/ 1843151 h 3040984"/>
                <a:gd name="connsiteX27" fmla="*/ 1449926 w 1664415"/>
                <a:gd name="connsiteY27" fmla="*/ 1933462 h 3040984"/>
                <a:gd name="connsiteX28" fmla="*/ 1404771 w 1664415"/>
                <a:gd name="connsiteY28" fmla="*/ 1956040 h 3040984"/>
                <a:gd name="connsiteX29" fmla="*/ 1382193 w 1664415"/>
                <a:gd name="connsiteY29" fmla="*/ 2001195 h 3040984"/>
                <a:gd name="connsiteX30" fmla="*/ 1291882 w 1664415"/>
                <a:gd name="connsiteY30" fmla="*/ 2068929 h 3040984"/>
                <a:gd name="connsiteX31" fmla="*/ 1201571 w 1664415"/>
                <a:gd name="connsiteY31" fmla="*/ 2181818 h 3040984"/>
                <a:gd name="connsiteX32" fmla="*/ 1167704 w 1664415"/>
                <a:gd name="connsiteY32" fmla="*/ 2215684 h 3040984"/>
                <a:gd name="connsiteX33" fmla="*/ 1156415 w 1664415"/>
                <a:gd name="connsiteY33" fmla="*/ 2249551 h 3040984"/>
                <a:gd name="connsiteX34" fmla="*/ 1145126 w 1664415"/>
                <a:gd name="connsiteY34" fmla="*/ 2294706 h 3040984"/>
                <a:gd name="connsiteX35" fmla="*/ 1122548 w 1664415"/>
                <a:gd name="connsiteY35" fmla="*/ 2362440 h 3040984"/>
                <a:gd name="connsiteX36" fmla="*/ 1099971 w 1664415"/>
                <a:gd name="connsiteY36" fmla="*/ 2644662 h 3040984"/>
                <a:gd name="connsiteX37" fmla="*/ 1043526 w 1664415"/>
                <a:gd name="connsiteY37" fmla="*/ 2701106 h 3040984"/>
                <a:gd name="connsiteX38" fmla="*/ 930637 w 1664415"/>
                <a:gd name="connsiteY38" fmla="*/ 2723684 h 3040984"/>
                <a:gd name="connsiteX39" fmla="*/ 862904 w 1664415"/>
                <a:gd name="connsiteY39" fmla="*/ 2746262 h 3040984"/>
                <a:gd name="connsiteX40" fmla="*/ 817748 w 1664415"/>
                <a:gd name="connsiteY40" fmla="*/ 2757551 h 3040984"/>
                <a:gd name="connsiteX41" fmla="*/ 783882 w 1664415"/>
                <a:gd name="connsiteY41" fmla="*/ 2768840 h 3040984"/>
                <a:gd name="connsiteX42" fmla="*/ 716148 w 1664415"/>
                <a:gd name="connsiteY42" fmla="*/ 2780129 h 3040984"/>
                <a:gd name="connsiteX43" fmla="*/ 637126 w 1664415"/>
                <a:gd name="connsiteY43" fmla="*/ 2813995 h 3040984"/>
                <a:gd name="connsiteX44" fmla="*/ 603260 w 1664415"/>
                <a:gd name="connsiteY44" fmla="*/ 2825284 h 3040984"/>
                <a:gd name="connsiteX45" fmla="*/ 558104 w 1664415"/>
                <a:gd name="connsiteY45" fmla="*/ 2847862 h 3040984"/>
                <a:gd name="connsiteX46" fmla="*/ 546815 w 1664415"/>
                <a:gd name="connsiteY46" fmla="*/ 2893018 h 3040984"/>
                <a:gd name="connsiteX47" fmla="*/ 445215 w 1664415"/>
                <a:gd name="connsiteY47" fmla="*/ 2983329 h 3040984"/>
                <a:gd name="connsiteX48" fmla="*/ 354904 w 1664415"/>
                <a:gd name="connsiteY48" fmla="*/ 3017195 h 3040984"/>
                <a:gd name="connsiteX49" fmla="*/ 309748 w 1664415"/>
                <a:gd name="connsiteY49" fmla="*/ 3028484 h 3040984"/>
                <a:gd name="connsiteX50" fmla="*/ 275882 w 1664415"/>
                <a:gd name="connsiteY50" fmla="*/ 3039773 h 3040984"/>
                <a:gd name="connsiteX51" fmla="*/ 4948 w 1664415"/>
                <a:gd name="connsiteY51" fmla="*/ 3028484 h 3040984"/>
                <a:gd name="connsiteX52" fmla="*/ 50104 w 1664415"/>
                <a:gd name="connsiteY52" fmla="*/ 2983329 h 3040984"/>
                <a:gd name="connsiteX53" fmla="*/ 83971 w 1664415"/>
                <a:gd name="connsiteY53" fmla="*/ 2960751 h 3040984"/>
                <a:gd name="connsiteX54" fmla="*/ 162993 w 1664415"/>
                <a:gd name="connsiteY54" fmla="*/ 2881729 h 3040984"/>
                <a:gd name="connsiteX55" fmla="*/ 151704 w 1664415"/>
                <a:gd name="connsiteY55" fmla="*/ 2633373 h 3040984"/>
                <a:gd name="connsiteX56" fmla="*/ 140415 w 1664415"/>
                <a:gd name="connsiteY56" fmla="*/ 2588218 h 3040984"/>
                <a:gd name="connsiteX57" fmla="*/ 129126 w 1664415"/>
                <a:gd name="connsiteY57" fmla="*/ 2509195 h 3040984"/>
                <a:gd name="connsiteX58" fmla="*/ 106548 w 1664415"/>
                <a:gd name="connsiteY58" fmla="*/ 2430173 h 3040984"/>
                <a:gd name="connsiteX59" fmla="*/ 83971 w 1664415"/>
                <a:gd name="connsiteY59" fmla="*/ 2328573 h 3040984"/>
                <a:gd name="connsiteX60" fmla="*/ 106548 w 1664415"/>
                <a:gd name="connsiteY60" fmla="*/ 2294706 h 3040984"/>
                <a:gd name="connsiteX61" fmla="*/ 140415 w 1664415"/>
                <a:gd name="connsiteY61" fmla="*/ 2305995 h 3040984"/>
                <a:gd name="connsiteX62" fmla="*/ 185571 w 1664415"/>
                <a:gd name="connsiteY62" fmla="*/ 2328573 h 3040984"/>
                <a:gd name="connsiteX63" fmla="*/ 388771 w 1664415"/>
                <a:gd name="connsiteY63" fmla="*/ 2339862 h 3040984"/>
                <a:gd name="connsiteX64" fmla="*/ 422637 w 1664415"/>
                <a:gd name="connsiteY64" fmla="*/ 2351151 h 3040984"/>
                <a:gd name="connsiteX65" fmla="*/ 456504 w 1664415"/>
                <a:gd name="connsiteY65" fmla="*/ 2373729 h 3040984"/>
                <a:gd name="connsiteX66" fmla="*/ 625837 w 1664415"/>
                <a:gd name="connsiteY66" fmla="*/ 2362440 h 3040984"/>
                <a:gd name="connsiteX67" fmla="*/ 648415 w 1664415"/>
                <a:gd name="connsiteY67" fmla="*/ 2283418 h 3040984"/>
                <a:gd name="connsiteX68" fmla="*/ 637126 w 1664415"/>
                <a:gd name="connsiteY68" fmla="*/ 2193106 h 3040984"/>
                <a:gd name="connsiteX69" fmla="*/ 591971 w 1664415"/>
                <a:gd name="connsiteY69" fmla="*/ 2147951 h 3040984"/>
                <a:gd name="connsiteX70" fmla="*/ 524237 w 1664415"/>
                <a:gd name="connsiteY70" fmla="*/ 2035062 h 3040984"/>
                <a:gd name="connsiteX71" fmla="*/ 490371 w 1664415"/>
                <a:gd name="connsiteY71" fmla="*/ 1989906 h 3040984"/>
                <a:gd name="connsiteX72" fmla="*/ 467793 w 1664415"/>
                <a:gd name="connsiteY72" fmla="*/ 1956040 h 3040984"/>
                <a:gd name="connsiteX73" fmla="*/ 456504 w 1664415"/>
                <a:gd name="connsiteY73" fmla="*/ 1910884 h 3040984"/>
                <a:gd name="connsiteX74" fmla="*/ 411348 w 1664415"/>
                <a:gd name="connsiteY74" fmla="*/ 1549640 h 3040984"/>
                <a:gd name="connsiteX75" fmla="*/ 377482 w 1664415"/>
                <a:gd name="connsiteY75" fmla="*/ 1481906 h 3040984"/>
                <a:gd name="connsiteX76" fmla="*/ 309748 w 1664415"/>
                <a:gd name="connsiteY76" fmla="*/ 1459329 h 3040984"/>
                <a:gd name="connsiteX77" fmla="*/ 230726 w 1664415"/>
                <a:gd name="connsiteY77" fmla="*/ 1425462 h 3040984"/>
                <a:gd name="connsiteX78" fmla="*/ 140415 w 1664415"/>
                <a:gd name="connsiteY78" fmla="*/ 1346440 h 3040984"/>
                <a:gd name="connsiteX79" fmla="*/ 129126 w 1664415"/>
                <a:gd name="connsiteY79" fmla="*/ 1177106 h 3040984"/>
                <a:gd name="connsiteX80" fmla="*/ 162993 w 1664415"/>
                <a:gd name="connsiteY80" fmla="*/ 1143240 h 3040984"/>
                <a:gd name="connsiteX81" fmla="*/ 230726 w 1664415"/>
                <a:gd name="connsiteY81" fmla="*/ 1120662 h 3040984"/>
                <a:gd name="connsiteX82" fmla="*/ 309748 w 1664415"/>
                <a:gd name="connsiteY82" fmla="*/ 1098084 h 3040984"/>
                <a:gd name="connsiteX83" fmla="*/ 445215 w 1664415"/>
                <a:gd name="connsiteY83" fmla="*/ 1086795 h 3040984"/>
                <a:gd name="connsiteX84" fmla="*/ 501660 w 1664415"/>
                <a:gd name="connsiteY84" fmla="*/ 1075506 h 3040984"/>
                <a:gd name="connsiteX85" fmla="*/ 535526 w 1664415"/>
                <a:gd name="connsiteY85" fmla="*/ 1041640 h 3040984"/>
                <a:gd name="connsiteX86" fmla="*/ 569393 w 1664415"/>
                <a:gd name="connsiteY86" fmla="*/ 1019062 h 3040984"/>
                <a:gd name="connsiteX87" fmla="*/ 591971 w 1664415"/>
                <a:gd name="connsiteY87" fmla="*/ 973906 h 3040984"/>
                <a:gd name="connsiteX88" fmla="*/ 603260 w 1664415"/>
                <a:gd name="connsiteY88" fmla="*/ 748129 h 3040984"/>
                <a:gd name="connsiteX89" fmla="*/ 524237 w 1664415"/>
                <a:gd name="connsiteY89" fmla="*/ 646529 h 3040984"/>
                <a:gd name="connsiteX90" fmla="*/ 479082 w 1664415"/>
                <a:gd name="connsiteY90" fmla="*/ 556218 h 3040984"/>
                <a:gd name="connsiteX91" fmla="*/ 433926 w 1664415"/>
                <a:gd name="connsiteY91" fmla="*/ 488484 h 3040984"/>
                <a:gd name="connsiteX92" fmla="*/ 366193 w 1664415"/>
                <a:gd name="connsiteY92" fmla="*/ 443329 h 3040984"/>
                <a:gd name="connsiteX93" fmla="*/ 343615 w 1664415"/>
                <a:gd name="connsiteY93" fmla="*/ 398173 h 3040984"/>
                <a:gd name="connsiteX94" fmla="*/ 270745 w 1664415"/>
                <a:gd name="connsiteY94" fmla="*/ 293412 h 3040984"/>
                <a:gd name="connsiteX95" fmla="*/ 304612 w 1664415"/>
                <a:gd name="connsiteY95" fmla="*/ 70626 h 3040984"/>
                <a:gd name="connsiteX96" fmla="*/ 372063 w 1664415"/>
                <a:gd name="connsiteY96" fmla="*/ 917 h 3040984"/>
                <a:gd name="connsiteX97" fmla="*/ 490371 w 1664415"/>
                <a:gd name="connsiteY97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74193 w 1664415"/>
                <a:gd name="connsiteY4" fmla="*/ 273995 h 3040984"/>
                <a:gd name="connsiteX5" fmla="*/ 953215 w 1664415"/>
                <a:gd name="connsiteY5" fmla="*/ 330440 h 3040984"/>
                <a:gd name="connsiteX6" fmla="*/ 987082 w 1664415"/>
                <a:gd name="connsiteY6" fmla="*/ 353018 h 3040984"/>
                <a:gd name="connsiteX7" fmla="*/ 1066104 w 1664415"/>
                <a:gd name="connsiteY7" fmla="*/ 432040 h 3040984"/>
                <a:gd name="connsiteX8" fmla="*/ 1145126 w 1664415"/>
                <a:gd name="connsiteY8" fmla="*/ 454618 h 3040984"/>
                <a:gd name="connsiteX9" fmla="*/ 1246726 w 1664415"/>
                <a:gd name="connsiteY9" fmla="*/ 499773 h 3040984"/>
                <a:gd name="connsiteX10" fmla="*/ 1404771 w 1664415"/>
                <a:gd name="connsiteY10" fmla="*/ 556218 h 3040984"/>
                <a:gd name="connsiteX11" fmla="*/ 1483793 w 1664415"/>
                <a:gd name="connsiteY11" fmla="*/ 567506 h 3040984"/>
                <a:gd name="connsiteX12" fmla="*/ 1517660 w 1664415"/>
                <a:gd name="connsiteY12" fmla="*/ 590084 h 3040984"/>
                <a:gd name="connsiteX13" fmla="*/ 1562815 w 1664415"/>
                <a:gd name="connsiteY13" fmla="*/ 612662 h 3040984"/>
                <a:gd name="connsiteX14" fmla="*/ 1630548 w 1664415"/>
                <a:gd name="connsiteY14" fmla="*/ 725551 h 3040984"/>
                <a:gd name="connsiteX15" fmla="*/ 1641837 w 1664415"/>
                <a:gd name="connsiteY15" fmla="*/ 906173 h 3040984"/>
                <a:gd name="connsiteX16" fmla="*/ 1664415 w 1664415"/>
                <a:gd name="connsiteY16" fmla="*/ 973906 h 3040984"/>
                <a:gd name="connsiteX17" fmla="*/ 1574104 w 1664415"/>
                <a:gd name="connsiteY17" fmla="*/ 1098084 h 3040984"/>
                <a:gd name="connsiteX18" fmla="*/ 1540237 w 1664415"/>
                <a:gd name="connsiteY18" fmla="*/ 1143240 h 3040984"/>
                <a:gd name="connsiteX19" fmla="*/ 1483793 w 1664415"/>
                <a:gd name="connsiteY19" fmla="*/ 1222262 h 3040984"/>
                <a:gd name="connsiteX20" fmla="*/ 1472504 w 1664415"/>
                <a:gd name="connsiteY20" fmla="*/ 1267418 h 3040984"/>
                <a:gd name="connsiteX21" fmla="*/ 1461215 w 1664415"/>
                <a:gd name="connsiteY21" fmla="*/ 1301284 h 3040984"/>
                <a:gd name="connsiteX22" fmla="*/ 1483793 w 1664415"/>
                <a:gd name="connsiteY22" fmla="*/ 1594795 h 3040984"/>
                <a:gd name="connsiteX23" fmla="*/ 1528948 w 1664415"/>
                <a:gd name="connsiteY23" fmla="*/ 1639951 h 3040984"/>
                <a:gd name="connsiteX24" fmla="*/ 1517660 w 1664415"/>
                <a:gd name="connsiteY24" fmla="*/ 1809284 h 3040984"/>
                <a:gd name="connsiteX25" fmla="*/ 1506371 w 1664415"/>
                <a:gd name="connsiteY25" fmla="*/ 1843151 h 3040984"/>
                <a:gd name="connsiteX26" fmla="*/ 1449926 w 1664415"/>
                <a:gd name="connsiteY26" fmla="*/ 1933462 h 3040984"/>
                <a:gd name="connsiteX27" fmla="*/ 1404771 w 1664415"/>
                <a:gd name="connsiteY27" fmla="*/ 1956040 h 3040984"/>
                <a:gd name="connsiteX28" fmla="*/ 1382193 w 1664415"/>
                <a:gd name="connsiteY28" fmla="*/ 2001195 h 3040984"/>
                <a:gd name="connsiteX29" fmla="*/ 1291882 w 1664415"/>
                <a:gd name="connsiteY29" fmla="*/ 2068929 h 3040984"/>
                <a:gd name="connsiteX30" fmla="*/ 1201571 w 1664415"/>
                <a:gd name="connsiteY30" fmla="*/ 2181818 h 3040984"/>
                <a:gd name="connsiteX31" fmla="*/ 1167704 w 1664415"/>
                <a:gd name="connsiteY31" fmla="*/ 2215684 h 3040984"/>
                <a:gd name="connsiteX32" fmla="*/ 1156415 w 1664415"/>
                <a:gd name="connsiteY32" fmla="*/ 2249551 h 3040984"/>
                <a:gd name="connsiteX33" fmla="*/ 1145126 w 1664415"/>
                <a:gd name="connsiteY33" fmla="*/ 2294706 h 3040984"/>
                <a:gd name="connsiteX34" fmla="*/ 1122548 w 1664415"/>
                <a:gd name="connsiteY34" fmla="*/ 2362440 h 3040984"/>
                <a:gd name="connsiteX35" fmla="*/ 1099971 w 1664415"/>
                <a:gd name="connsiteY35" fmla="*/ 2644662 h 3040984"/>
                <a:gd name="connsiteX36" fmla="*/ 1043526 w 1664415"/>
                <a:gd name="connsiteY36" fmla="*/ 2701106 h 3040984"/>
                <a:gd name="connsiteX37" fmla="*/ 930637 w 1664415"/>
                <a:gd name="connsiteY37" fmla="*/ 2723684 h 3040984"/>
                <a:gd name="connsiteX38" fmla="*/ 862904 w 1664415"/>
                <a:gd name="connsiteY38" fmla="*/ 2746262 h 3040984"/>
                <a:gd name="connsiteX39" fmla="*/ 817748 w 1664415"/>
                <a:gd name="connsiteY39" fmla="*/ 2757551 h 3040984"/>
                <a:gd name="connsiteX40" fmla="*/ 783882 w 1664415"/>
                <a:gd name="connsiteY40" fmla="*/ 2768840 h 3040984"/>
                <a:gd name="connsiteX41" fmla="*/ 716148 w 1664415"/>
                <a:gd name="connsiteY41" fmla="*/ 2780129 h 3040984"/>
                <a:gd name="connsiteX42" fmla="*/ 637126 w 1664415"/>
                <a:gd name="connsiteY42" fmla="*/ 2813995 h 3040984"/>
                <a:gd name="connsiteX43" fmla="*/ 603260 w 1664415"/>
                <a:gd name="connsiteY43" fmla="*/ 2825284 h 3040984"/>
                <a:gd name="connsiteX44" fmla="*/ 558104 w 1664415"/>
                <a:gd name="connsiteY44" fmla="*/ 2847862 h 3040984"/>
                <a:gd name="connsiteX45" fmla="*/ 546815 w 1664415"/>
                <a:gd name="connsiteY45" fmla="*/ 2893018 h 3040984"/>
                <a:gd name="connsiteX46" fmla="*/ 445215 w 1664415"/>
                <a:gd name="connsiteY46" fmla="*/ 2983329 h 3040984"/>
                <a:gd name="connsiteX47" fmla="*/ 354904 w 1664415"/>
                <a:gd name="connsiteY47" fmla="*/ 3017195 h 3040984"/>
                <a:gd name="connsiteX48" fmla="*/ 309748 w 1664415"/>
                <a:gd name="connsiteY48" fmla="*/ 3028484 h 3040984"/>
                <a:gd name="connsiteX49" fmla="*/ 275882 w 1664415"/>
                <a:gd name="connsiteY49" fmla="*/ 3039773 h 3040984"/>
                <a:gd name="connsiteX50" fmla="*/ 4948 w 1664415"/>
                <a:gd name="connsiteY50" fmla="*/ 3028484 h 3040984"/>
                <a:gd name="connsiteX51" fmla="*/ 50104 w 1664415"/>
                <a:gd name="connsiteY51" fmla="*/ 2983329 h 3040984"/>
                <a:gd name="connsiteX52" fmla="*/ 83971 w 1664415"/>
                <a:gd name="connsiteY52" fmla="*/ 2960751 h 3040984"/>
                <a:gd name="connsiteX53" fmla="*/ 162993 w 1664415"/>
                <a:gd name="connsiteY53" fmla="*/ 2881729 h 3040984"/>
                <a:gd name="connsiteX54" fmla="*/ 151704 w 1664415"/>
                <a:gd name="connsiteY54" fmla="*/ 2633373 h 3040984"/>
                <a:gd name="connsiteX55" fmla="*/ 140415 w 1664415"/>
                <a:gd name="connsiteY55" fmla="*/ 2588218 h 3040984"/>
                <a:gd name="connsiteX56" fmla="*/ 129126 w 1664415"/>
                <a:gd name="connsiteY56" fmla="*/ 2509195 h 3040984"/>
                <a:gd name="connsiteX57" fmla="*/ 106548 w 1664415"/>
                <a:gd name="connsiteY57" fmla="*/ 2430173 h 3040984"/>
                <a:gd name="connsiteX58" fmla="*/ 83971 w 1664415"/>
                <a:gd name="connsiteY58" fmla="*/ 2328573 h 3040984"/>
                <a:gd name="connsiteX59" fmla="*/ 106548 w 1664415"/>
                <a:gd name="connsiteY59" fmla="*/ 2294706 h 3040984"/>
                <a:gd name="connsiteX60" fmla="*/ 140415 w 1664415"/>
                <a:gd name="connsiteY60" fmla="*/ 2305995 h 3040984"/>
                <a:gd name="connsiteX61" fmla="*/ 185571 w 1664415"/>
                <a:gd name="connsiteY61" fmla="*/ 2328573 h 3040984"/>
                <a:gd name="connsiteX62" fmla="*/ 388771 w 1664415"/>
                <a:gd name="connsiteY62" fmla="*/ 2339862 h 3040984"/>
                <a:gd name="connsiteX63" fmla="*/ 422637 w 1664415"/>
                <a:gd name="connsiteY63" fmla="*/ 2351151 h 3040984"/>
                <a:gd name="connsiteX64" fmla="*/ 456504 w 1664415"/>
                <a:gd name="connsiteY64" fmla="*/ 2373729 h 3040984"/>
                <a:gd name="connsiteX65" fmla="*/ 625837 w 1664415"/>
                <a:gd name="connsiteY65" fmla="*/ 2362440 h 3040984"/>
                <a:gd name="connsiteX66" fmla="*/ 648415 w 1664415"/>
                <a:gd name="connsiteY66" fmla="*/ 2283418 h 3040984"/>
                <a:gd name="connsiteX67" fmla="*/ 637126 w 1664415"/>
                <a:gd name="connsiteY67" fmla="*/ 2193106 h 3040984"/>
                <a:gd name="connsiteX68" fmla="*/ 591971 w 1664415"/>
                <a:gd name="connsiteY68" fmla="*/ 2147951 h 3040984"/>
                <a:gd name="connsiteX69" fmla="*/ 524237 w 1664415"/>
                <a:gd name="connsiteY69" fmla="*/ 2035062 h 3040984"/>
                <a:gd name="connsiteX70" fmla="*/ 490371 w 1664415"/>
                <a:gd name="connsiteY70" fmla="*/ 1989906 h 3040984"/>
                <a:gd name="connsiteX71" fmla="*/ 467793 w 1664415"/>
                <a:gd name="connsiteY71" fmla="*/ 1956040 h 3040984"/>
                <a:gd name="connsiteX72" fmla="*/ 456504 w 1664415"/>
                <a:gd name="connsiteY72" fmla="*/ 1910884 h 3040984"/>
                <a:gd name="connsiteX73" fmla="*/ 411348 w 1664415"/>
                <a:gd name="connsiteY73" fmla="*/ 1549640 h 3040984"/>
                <a:gd name="connsiteX74" fmla="*/ 377482 w 1664415"/>
                <a:gd name="connsiteY74" fmla="*/ 1481906 h 3040984"/>
                <a:gd name="connsiteX75" fmla="*/ 309748 w 1664415"/>
                <a:gd name="connsiteY75" fmla="*/ 1459329 h 3040984"/>
                <a:gd name="connsiteX76" fmla="*/ 230726 w 1664415"/>
                <a:gd name="connsiteY76" fmla="*/ 1425462 h 3040984"/>
                <a:gd name="connsiteX77" fmla="*/ 140415 w 1664415"/>
                <a:gd name="connsiteY77" fmla="*/ 1346440 h 3040984"/>
                <a:gd name="connsiteX78" fmla="*/ 129126 w 1664415"/>
                <a:gd name="connsiteY78" fmla="*/ 1177106 h 3040984"/>
                <a:gd name="connsiteX79" fmla="*/ 162993 w 1664415"/>
                <a:gd name="connsiteY79" fmla="*/ 1143240 h 3040984"/>
                <a:gd name="connsiteX80" fmla="*/ 230726 w 1664415"/>
                <a:gd name="connsiteY80" fmla="*/ 1120662 h 3040984"/>
                <a:gd name="connsiteX81" fmla="*/ 309748 w 1664415"/>
                <a:gd name="connsiteY81" fmla="*/ 1098084 h 3040984"/>
                <a:gd name="connsiteX82" fmla="*/ 445215 w 1664415"/>
                <a:gd name="connsiteY82" fmla="*/ 1086795 h 3040984"/>
                <a:gd name="connsiteX83" fmla="*/ 501660 w 1664415"/>
                <a:gd name="connsiteY83" fmla="*/ 1075506 h 3040984"/>
                <a:gd name="connsiteX84" fmla="*/ 535526 w 1664415"/>
                <a:gd name="connsiteY84" fmla="*/ 1041640 h 3040984"/>
                <a:gd name="connsiteX85" fmla="*/ 569393 w 1664415"/>
                <a:gd name="connsiteY85" fmla="*/ 1019062 h 3040984"/>
                <a:gd name="connsiteX86" fmla="*/ 591971 w 1664415"/>
                <a:gd name="connsiteY86" fmla="*/ 973906 h 3040984"/>
                <a:gd name="connsiteX87" fmla="*/ 603260 w 1664415"/>
                <a:gd name="connsiteY87" fmla="*/ 748129 h 3040984"/>
                <a:gd name="connsiteX88" fmla="*/ 524237 w 1664415"/>
                <a:gd name="connsiteY88" fmla="*/ 646529 h 3040984"/>
                <a:gd name="connsiteX89" fmla="*/ 479082 w 1664415"/>
                <a:gd name="connsiteY89" fmla="*/ 556218 h 3040984"/>
                <a:gd name="connsiteX90" fmla="*/ 433926 w 1664415"/>
                <a:gd name="connsiteY90" fmla="*/ 488484 h 3040984"/>
                <a:gd name="connsiteX91" fmla="*/ 366193 w 1664415"/>
                <a:gd name="connsiteY91" fmla="*/ 443329 h 3040984"/>
                <a:gd name="connsiteX92" fmla="*/ 343615 w 1664415"/>
                <a:gd name="connsiteY92" fmla="*/ 398173 h 3040984"/>
                <a:gd name="connsiteX93" fmla="*/ 270745 w 1664415"/>
                <a:gd name="connsiteY93" fmla="*/ 293412 h 3040984"/>
                <a:gd name="connsiteX94" fmla="*/ 304612 w 1664415"/>
                <a:gd name="connsiteY94" fmla="*/ 70626 h 3040984"/>
                <a:gd name="connsiteX95" fmla="*/ 372063 w 1664415"/>
                <a:gd name="connsiteY95" fmla="*/ 917 h 3040984"/>
                <a:gd name="connsiteX96" fmla="*/ 490371 w 1664415"/>
                <a:gd name="connsiteY96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74193 w 1664415"/>
                <a:gd name="connsiteY4" fmla="*/ 273995 h 3040984"/>
                <a:gd name="connsiteX5" fmla="*/ 953215 w 1664415"/>
                <a:gd name="connsiteY5" fmla="*/ 330440 h 3040984"/>
                <a:gd name="connsiteX6" fmla="*/ 1066104 w 1664415"/>
                <a:gd name="connsiteY6" fmla="*/ 432040 h 3040984"/>
                <a:gd name="connsiteX7" fmla="*/ 1145126 w 1664415"/>
                <a:gd name="connsiteY7" fmla="*/ 454618 h 3040984"/>
                <a:gd name="connsiteX8" fmla="*/ 1246726 w 1664415"/>
                <a:gd name="connsiteY8" fmla="*/ 499773 h 3040984"/>
                <a:gd name="connsiteX9" fmla="*/ 1404771 w 1664415"/>
                <a:gd name="connsiteY9" fmla="*/ 556218 h 3040984"/>
                <a:gd name="connsiteX10" fmla="*/ 1483793 w 1664415"/>
                <a:gd name="connsiteY10" fmla="*/ 567506 h 3040984"/>
                <a:gd name="connsiteX11" fmla="*/ 1517660 w 1664415"/>
                <a:gd name="connsiteY11" fmla="*/ 590084 h 3040984"/>
                <a:gd name="connsiteX12" fmla="*/ 1562815 w 1664415"/>
                <a:gd name="connsiteY12" fmla="*/ 612662 h 3040984"/>
                <a:gd name="connsiteX13" fmla="*/ 1630548 w 1664415"/>
                <a:gd name="connsiteY13" fmla="*/ 725551 h 3040984"/>
                <a:gd name="connsiteX14" fmla="*/ 1641837 w 1664415"/>
                <a:gd name="connsiteY14" fmla="*/ 906173 h 3040984"/>
                <a:gd name="connsiteX15" fmla="*/ 1664415 w 1664415"/>
                <a:gd name="connsiteY15" fmla="*/ 973906 h 3040984"/>
                <a:gd name="connsiteX16" fmla="*/ 1574104 w 1664415"/>
                <a:gd name="connsiteY16" fmla="*/ 1098084 h 3040984"/>
                <a:gd name="connsiteX17" fmla="*/ 1540237 w 1664415"/>
                <a:gd name="connsiteY17" fmla="*/ 1143240 h 3040984"/>
                <a:gd name="connsiteX18" fmla="*/ 1483793 w 1664415"/>
                <a:gd name="connsiteY18" fmla="*/ 1222262 h 3040984"/>
                <a:gd name="connsiteX19" fmla="*/ 1472504 w 1664415"/>
                <a:gd name="connsiteY19" fmla="*/ 1267418 h 3040984"/>
                <a:gd name="connsiteX20" fmla="*/ 1461215 w 1664415"/>
                <a:gd name="connsiteY20" fmla="*/ 1301284 h 3040984"/>
                <a:gd name="connsiteX21" fmla="*/ 1483793 w 1664415"/>
                <a:gd name="connsiteY21" fmla="*/ 1594795 h 3040984"/>
                <a:gd name="connsiteX22" fmla="*/ 1528948 w 1664415"/>
                <a:gd name="connsiteY22" fmla="*/ 1639951 h 3040984"/>
                <a:gd name="connsiteX23" fmla="*/ 1517660 w 1664415"/>
                <a:gd name="connsiteY23" fmla="*/ 1809284 h 3040984"/>
                <a:gd name="connsiteX24" fmla="*/ 1506371 w 1664415"/>
                <a:gd name="connsiteY24" fmla="*/ 1843151 h 3040984"/>
                <a:gd name="connsiteX25" fmla="*/ 1449926 w 1664415"/>
                <a:gd name="connsiteY25" fmla="*/ 1933462 h 3040984"/>
                <a:gd name="connsiteX26" fmla="*/ 1404771 w 1664415"/>
                <a:gd name="connsiteY26" fmla="*/ 1956040 h 3040984"/>
                <a:gd name="connsiteX27" fmla="*/ 1382193 w 1664415"/>
                <a:gd name="connsiteY27" fmla="*/ 2001195 h 3040984"/>
                <a:gd name="connsiteX28" fmla="*/ 1291882 w 1664415"/>
                <a:gd name="connsiteY28" fmla="*/ 2068929 h 3040984"/>
                <a:gd name="connsiteX29" fmla="*/ 1201571 w 1664415"/>
                <a:gd name="connsiteY29" fmla="*/ 2181818 h 3040984"/>
                <a:gd name="connsiteX30" fmla="*/ 1167704 w 1664415"/>
                <a:gd name="connsiteY30" fmla="*/ 2215684 h 3040984"/>
                <a:gd name="connsiteX31" fmla="*/ 1156415 w 1664415"/>
                <a:gd name="connsiteY31" fmla="*/ 2249551 h 3040984"/>
                <a:gd name="connsiteX32" fmla="*/ 1145126 w 1664415"/>
                <a:gd name="connsiteY32" fmla="*/ 2294706 h 3040984"/>
                <a:gd name="connsiteX33" fmla="*/ 1122548 w 1664415"/>
                <a:gd name="connsiteY33" fmla="*/ 2362440 h 3040984"/>
                <a:gd name="connsiteX34" fmla="*/ 1099971 w 1664415"/>
                <a:gd name="connsiteY34" fmla="*/ 2644662 h 3040984"/>
                <a:gd name="connsiteX35" fmla="*/ 1043526 w 1664415"/>
                <a:gd name="connsiteY35" fmla="*/ 2701106 h 3040984"/>
                <a:gd name="connsiteX36" fmla="*/ 930637 w 1664415"/>
                <a:gd name="connsiteY36" fmla="*/ 2723684 h 3040984"/>
                <a:gd name="connsiteX37" fmla="*/ 862904 w 1664415"/>
                <a:gd name="connsiteY37" fmla="*/ 2746262 h 3040984"/>
                <a:gd name="connsiteX38" fmla="*/ 817748 w 1664415"/>
                <a:gd name="connsiteY38" fmla="*/ 2757551 h 3040984"/>
                <a:gd name="connsiteX39" fmla="*/ 783882 w 1664415"/>
                <a:gd name="connsiteY39" fmla="*/ 2768840 h 3040984"/>
                <a:gd name="connsiteX40" fmla="*/ 716148 w 1664415"/>
                <a:gd name="connsiteY40" fmla="*/ 2780129 h 3040984"/>
                <a:gd name="connsiteX41" fmla="*/ 637126 w 1664415"/>
                <a:gd name="connsiteY41" fmla="*/ 2813995 h 3040984"/>
                <a:gd name="connsiteX42" fmla="*/ 603260 w 1664415"/>
                <a:gd name="connsiteY42" fmla="*/ 2825284 h 3040984"/>
                <a:gd name="connsiteX43" fmla="*/ 558104 w 1664415"/>
                <a:gd name="connsiteY43" fmla="*/ 2847862 h 3040984"/>
                <a:gd name="connsiteX44" fmla="*/ 546815 w 1664415"/>
                <a:gd name="connsiteY44" fmla="*/ 2893018 h 3040984"/>
                <a:gd name="connsiteX45" fmla="*/ 445215 w 1664415"/>
                <a:gd name="connsiteY45" fmla="*/ 2983329 h 3040984"/>
                <a:gd name="connsiteX46" fmla="*/ 354904 w 1664415"/>
                <a:gd name="connsiteY46" fmla="*/ 3017195 h 3040984"/>
                <a:gd name="connsiteX47" fmla="*/ 309748 w 1664415"/>
                <a:gd name="connsiteY47" fmla="*/ 3028484 h 3040984"/>
                <a:gd name="connsiteX48" fmla="*/ 275882 w 1664415"/>
                <a:gd name="connsiteY48" fmla="*/ 3039773 h 3040984"/>
                <a:gd name="connsiteX49" fmla="*/ 4948 w 1664415"/>
                <a:gd name="connsiteY49" fmla="*/ 3028484 h 3040984"/>
                <a:gd name="connsiteX50" fmla="*/ 50104 w 1664415"/>
                <a:gd name="connsiteY50" fmla="*/ 2983329 h 3040984"/>
                <a:gd name="connsiteX51" fmla="*/ 83971 w 1664415"/>
                <a:gd name="connsiteY51" fmla="*/ 2960751 h 3040984"/>
                <a:gd name="connsiteX52" fmla="*/ 162993 w 1664415"/>
                <a:gd name="connsiteY52" fmla="*/ 2881729 h 3040984"/>
                <a:gd name="connsiteX53" fmla="*/ 151704 w 1664415"/>
                <a:gd name="connsiteY53" fmla="*/ 2633373 h 3040984"/>
                <a:gd name="connsiteX54" fmla="*/ 140415 w 1664415"/>
                <a:gd name="connsiteY54" fmla="*/ 2588218 h 3040984"/>
                <a:gd name="connsiteX55" fmla="*/ 129126 w 1664415"/>
                <a:gd name="connsiteY55" fmla="*/ 2509195 h 3040984"/>
                <a:gd name="connsiteX56" fmla="*/ 106548 w 1664415"/>
                <a:gd name="connsiteY56" fmla="*/ 2430173 h 3040984"/>
                <a:gd name="connsiteX57" fmla="*/ 83971 w 1664415"/>
                <a:gd name="connsiteY57" fmla="*/ 2328573 h 3040984"/>
                <a:gd name="connsiteX58" fmla="*/ 106548 w 1664415"/>
                <a:gd name="connsiteY58" fmla="*/ 2294706 h 3040984"/>
                <a:gd name="connsiteX59" fmla="*/ 140415 w 1664415"/>
                <a:gd name="connsiteY59" fmla="*/ 2305995 h 3040984"/>
                <a:gd name="connsiteX60" fmla="*/ 185571 w 1664415"/>
                <a:gd name="connsiteY60" fmla="*/ 2328573 h 3040984"/>
                <a:gd name="connsiteX61" fmla="*/ 388771 w 1664415"/>
                <a:gd name="connsiteY61" fmla="*/ 2339862 h 3040984"/>
                <a:gd name="connsiteX62" fmla="*/ 422637 w 1664415"/>
                <a:gd name="connsiteY62" fmla="*/ 2351151 h 3040984"/>
                <a:gd name="connsiteX63" fmla="*/ 456504 w 1664415"/>
                <a:gd name="connsiteY63" fmla="*/ 2373729 h 3040984"/>
                <a:gd name="connsiteX64" fmla="*/ 625837 w 1664415"/>
                <a:gd name="connsiteY64" fmla="*/ 2362440 h 3040984"/>
                <a:gd name="connsiteX65" fmla="*/ 648415 w 1664415"/>
                <a:gd name="connsiteY65" fmla="*/ 2283418 h 3040984"/>
                <a:gd name="connsiteX66" fmla="*/ 637126 w 1664415"/>
                <a:gd name="connsiteY66" fmla="*/ 2193106 h 3040984"/>
                <a:gd name="connsiteX67" fmla="*/ 591971 w 1664415"/>
                <a:gd name="connsiteY67" fmla="*/ 2147951 h 3040984"/>
                <a:gd name="connsiteX68" fmla="*/ 524237 w 1664415"/>
                <a:gd name="connsiteY68" fmla="*/ 2035062 h 3040984"/>
                <a:gd name="connsiteX69" fmla="*/ 490371 w 1664415"/>
                <a:gd name="connsiteY69" fmla="*/ 1989906 h 3040984"/>
                <a:gd name="connsiteX70" fmla="*/ 467793 w 1664415"/>
                <a:gd name="connsiteY70" fmla="*/ 1956040 h 3040984"/>
                <a:gd name="connsiteX71" fmla="*/ 456504 w 1664415"/>
                <a:gd name="connsiteY71" fmla="*/ 1910884 h 3040984"/>
                <a:gd name="connsiteX72" fmla="*/ 411348 w 1664415"/>
                <a:gd name="connsiteY72" fmla="*/ 1549640 h 3040984"/>
                <a:gd name="connsiteX73" fmla="*/ 377482 w 1664415"/>
                <a:gd name="connsiteY73" fmla="*/ 1481906 h 3040984"/>
                <a:gd name="connsiteX74" fmla="*/ 309748 w 1664415"/>
                <a:gd name="connsiteY74" fmla="*/ 1459329 h 3040984"/>
                <a:gd name="connsiteX75" fmla="*/ 230726 w 1664415"/>
                <a:gd name="connsiteY75" fmla="*/ 1425462 h 3040984"/>
                <a:gd name="connsiteX76" fmla="*/ 140415 w 1664415"/>
                <a:gd name="connsiteY76" fmla="*/ 1346440 h 3040984"/>
                <a:gd name="connsiteX77" fmla="*/ 129126 w 1664415"/>
                <a:gd name="connsiteY77" fmla="*/ 1177106 h 3040984"/>
                <a:gd name="connsiteX78" fmla="*/ 162993 w 1664415"/>
                <a:gd name="connsiteY78" fmla="*/ 1143240 h 3040984"/>
                <a:gd name="connsiteX79" fmla="*/ 230726 w 1664415"/>
                <a:gd name="connsiteY79" fmla="*/ 1120662 h 3040984"/>
                <a:gd name="connsiteX80" fmla="*/ 309748 w 1664415"/>
                <a:gd name="connsiteY80" fmla="*/ 1098084 h 3040984"/>
                <a:gd name="connsiteX81" fmla="*/ 445215 w 1664415"/>
                <a:gd name="connsiteY81" fmla="*/ 1086795 h 3040984"/>
                <a:gd name="connsiteX82" fmla="*/ 501660 w 1664415"/>
                <a:gd name="connsiteY82" fmla="*/ 1075506 h 3040984"/>
                <a:gd name="connsiteX83" fmla="*/ 535526 w 1664415"/>
                <a:gd name="connsiteY83" fmla="*/ 1041640 h 3040984"/>
                <a:gd name="connsiteX84" fmla="*/ 569393 w 1664415"/>
                <a:gd name="connsiteY84" fmla="*/ 1019062 h 3040984"/>
                <a:gd name="connsiteX85" fmla="*/ 591971 w 1664415"/>
                <a:gd name="connsiteY85" fmla="*/ 973906 h 3040984"/>
                <a:gd name="connsiteX86" fmla="*/ 603260 w 1664415"/>
                <a:gd name="connsiteY86" fmla="*/ 748129 h 3040984"/>
                <a:gd name="connsiteX87" fmla="*/ 524237 w 1664415"/>
                <a:gd name="connsiteY87" fmla="*/ 646529 h 3040984"/>
                <a:gd name="connsiteX88" fmla="*/ 479082 w 1664415"/>
                <a:gd name="connsiteY88" fmla="*/ 556218 h 3040984"/>
                <a:gd name="connsiteX89" fmla="*/ 433926 w 1664415"/>
                <a:gd name="connsiteY89" fmla="*/ 488484 h 3040984"/>
                <a:gd name="connsiteX90" fmla="*/ 366193 w 1664415"/>
                <a:gd name="connsiteY90" fmla="*/ 443329 h 3040984"/>
                <a:gd name="connsiteX91" fmla="*/ 343615 w 1664415"/>
                <a:gd name="connsiteY91" fmla="*/ 398173 h 3040984"/>
                <a:gd name="connsiteX92" fmla="*/ 270745 w 1664415"/>
                <a:gd name="connsiteY92" fmla="*/ 293412 h 3040984"/>
                <a:gd name="connsiteX93" fmla="*/ 304612 w 1664415"/>
                <a:gd name="connsiteY93" fmla="*/ 70626 h 3040984"/>
                <a:gd name="connsiteX94" fmla="*/ 372063 w 1664415"/>
                <a:gd name="connsiteY94" fmla="*/ 917 h 3040984"/>
                <a:gd name="connsiteX95" fmla="*/ 490371 w 1664415"/>
                <a:gd name="connsiteY95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74193 w 1664415"/>
                <a:gd name="connsiteY4" fmla="*/ 273995 h 3040984"/>
                <a:gd name="connsiteX5" fmla="*/ 953215 w 1664415"/>
                <a:gd name="connsiteY5" fmla="*/ 330440 h 3040984"/>
                <a:gd name="connsiteX6" fmla="*/ 1066104 w 1664415"/>
                <a:gd name="connsiteY6" fmla="*/ 432040 h 3040984"/>
                <a:gd name="connsiteX7" fmla="*/ 1163414 w 1664415"/>
                <a:gd name="connsiteY7" fmla="*/ 664930 h 3040984"/>
                <a:gd name="connsiteX8" fmla="*/ 1246726 w 1664415"/>
                <a:gd name="connsiteY8" fmla="*/ 499773 h 3040984"/>
                <a:gd name="connsiteX9" fmla="*/ 1404771 w 1664415"/>
                <a:gd name="connsiteY9" fmla="*/ 556218 h 3040984"/>
                <a:gd name="connsiteX10" fmla="*/ 1483793 w 1664415"/>
                <a:gd name="connsiteY10" fmla="*/ 567506 h 3040984"/>
                <a:gd name="connsiteX11" fmla="*/ 1517660 w 1664415"/>
                <a:gd name="connsiteY11" fmla="*/ 590084 h 3040984"/>
                <a:gd name="connsiteX12" fmla="*/ 1562815 w 1664415"/>
                <a:gd name="connsiteY12" fmla="*/ 612662 h 3040984"/>
                <a:gd name="connsiteX13" fmla="*/ 1630548 w 1664415"/>
                <a:gd name="connsiteY13" fmla="*/ 725551 h 3040984"/>
                <a:gd name="connsiteX14" fmla="*/ 1641837 w 1664415"/>
                <a:gd name="connsiteY14" fmla="*/ 906173 h 3040984"/>
                <a:gd name="connsiteX15" fmla="*/ 1664415 w 1664415"/>
                <a:gd name="connsiteY15" fmla="*/ 973906 h 3040984"/>
                <a:gd name="connsiteX16" fmla="*/ 1574104 w 1664415"/>
                <a:gd name="connsiteY16" fmla="*/ 1098084 h 3040984"/>
                <a:gd name="connsiteX17" fmla="*/ 1540237 w 1664415"/>
                <a:gd name="connsiteY17" fmla="*/ 1143240 h 3040984"/>
                <a:gd name="connsiteX18" fmla="*/ 1483793 w 1664415"/>
                <a:gd name="connsiteY18" fmla="*/ 1222262 h 3040984"/>
                <a:gd name="connsiteX19" fmla="*/ 1472504 w 1664415"/>
                <a:gd name="connsiteY19" fmla="*/ 1267418 h 3040984"/>
                <a:gd name="connsiteX20" fmla="*/ 1461215 w 1664415"/>
                <a:gd name="connsiteY20" fmla="*/ 1301284 h 3040984"/>
                <a:gd name="connsiteX21" fmla="*/ 1483793 w 1664415"/>
                <a:gd name="connsiteY21" fmla="*/ 1594795 h 3040984"/>
                <a:gd name="connsiteX22" fmla="*/ 1528948 w 1664415"/>
                <a:gd name="connsiteY22" fmla="*/ 1639951 h 3040984"/>
                <a:gd name="connsiteX23" fmla="*/ 1517660 w 1664415"/>
                <a:gd name="connsiteY23" fmla="*/ 1809284 h 3040984"/>
                <a:gd name="connsiteX24" fmla="*/ 1506371 w 1664415"/>
                <a:gd name="connsiteY24" fmla="*/ 1843151 h 3040984"/>
                <a:gd name="connsiteX25" fmla="*/ 1449926 w 1664415"/>
                <a:gd name="connsiteY25" fmla="*/ 1933462 h 3040984"/>
                <a:gd name="connsiteX26" fmla="*/ 1404771 w 1664415"/>
                <a:gd name="connsiteY26" fmla="*/ 1956040 h 3040984"/>
                <a:gd name="connsiteX27" fmla="*/ 1382193 w 1664415"/>
                <a:gd name="connsiteY27" fmla="*/ 2001195 h 3040984"/>
                <a:gd name="connsiteX28" fmla="*/ 1291882 w 1664415"/>
                <a:gd name="connsiteY28" fmla="*/ 2068929 h 3040984"/>
                <a:gd name="connsiteX29" fmla="*/ 1201571 w 1664415"/>
                <a:gd name="connsiteY29" fmla="*/ 2181818 h 3040984"/>
                <a:gd name="connsiteX30" fmla="*/ 1167704 w 1664415"/>
                <a:gd name="connsiteY30" fmla="*/ 2215684 h 3040984"/>
                <a:gd name="connsiteX31" fmla="*/ 1156415 w 1664415"/>
                <a:gd name="connsiteY31" fmla="*/ 2249551 h 3040984"/>
                <a:gd name="connsiteX32" fmla="*/ 1145126 w 1664415"/>
                <a:gd name="connsiteY32" fmla="*/ 2294706 h 3040984"/>
                <a:gd name="connsiteX33" fmla="*/ 1122548 w 1664415"/>
                <a:gd name="connsiteY33" fmla="*/ 2362440 h 3040984"/>
                <a:gd name="connsiteX34" fmla="*/ 1099971 w 1664415"/>
                <a:gd name="connsiteY34" fmla="*/ 2644662 h 3040984"/>
                <a:gd name="connsiteX35" fmla="*/ 1043526 w 1664415"/>
                <a:gd name="connsiteY35" fmla="*/ 2701106 h 3040984"/>
                <a:gd name="connsiteX36" fmla="*/ 930637 w 1664415"/>
                <a:gd name="connsiteY36" fmla="*/ 2723684 h 3040984"/>
                <a:gd name="connsiteX37" fmla="*/ 862904 w 1664415"/>
                <a:gd name="connsiteY37" fmla="*/ 2746262 h 3040984"/>
                <a:gd name="connsiteX38" fmla="*/ 817748 w 1664415"/>
                <a:gd name="connsiteY38" fmla="*/ 2757551 h 3040984"/>
                <a:gd name="connsiteX39" fmla="*/ 783882 w 1664415"/>
                <a:gd name="connsiteY39" fmla="*/ 2768840 h 3040984"/>
                <a:gd name="connsiteX40" fmla="*/ 716148 w 1664415"/>
                <a:gd name="connsiteY40" fmla="*/ 2780129 h 3040984"/>
                <a:gd name="connsiteX41" fmla="*/ 637126 w 1664415"/>
                <a:gd name="connsiteY41" fmla="*/ 2813995 h 3040984"/>
                <a:gd name="connsiteX42" fmla="*/ 603260 w 1664415"/>
                <a:gd name="connsiteY42" fmla="*/ 2825284 h 3040984"/>
                <a:gd name="connsiteX43" fmla="*/ 558104 w 1664415"/>
                <a:gd name="connsiteY43" fmla="*/ 2847862 h 3040984"/>
                <a:gd name="connsiteX44" fmla="*/ 546815 w 1664415"/>
                <a:gd name="connsiteY44" fmla="*/ 2893018 h 3040984"/>
                <a:gd name="connsiteX45" fmla="*/ 445215 w 1664415"/>
                <a:gd name="connsiteY45" fmla="*/ 2983329 h 3040984"/>
                <a:gd name="connsiteX46" fmla="*/ 354904 w 1664415"/>
                <a:gd name="connsiteY46" fmla="*/ 3017195 h 3040984"/>
                <a:gd name="connsiteX47" fmla="*/ 309748 w 1664415"/>
                <a:gd name="connsiteY47" fmla="*/ 3028484 h 3040984"/>
                <a:gd name="connsiteX48" fmla="*/ 275882 w 1664415"/>
                <a:gd name="connsiteY48" fmla="*/ 3039773 h 3040984"/>
                <a:gd name="connsiteX49" fmla="*/ 4948 w 1664415"/>
                <a:gd name="connsiteY49" fmla="*/ 3028484 h 3040984"/>
                <a:gd name="connsiteX50" fmla="*/ 50104 w 1664415"/>
                <a:gd name="connsiteY50" fmla="*/ 2983329 h 3040984"/>
                <a:gd name="connsiteX51" fmla="*/ 83971 w 1664415"/>
                <a:gd name="connsiteY51" fmla="*/ 2960751 h 3040984"/>
                <a:gd name="connsiteX52" fmla="*/ 162993 w 1664415"/>
                <a:gd name="connsiteY52" fmla="*/ 2881729 h 3040984"/>
                <a:gd name="connsiteX53" fmla="*/ 151704 w 1664415"/>
                <a:gd name="connsiteY53" fmla="*/ 2633373 h 3040984"/>
                <a:gd name="connsiteX54" fmla="*/ 140415 w 1664415"/>
                <a:gd name="connsiteY54" fmla="*/ 2588218 h 3040984"/>
                <a:gd name="connsiteX55" fmla="*/ 129126 w 1664415"/>
                <a:gd name="connsiteY55" fmla="*/ 2509195 h 3040984"/>
                <a:gd name="connsiteX56" fmla="*/ 106548 w 1664415"/>
                <a:gd name="connsiteY56" fmla="*/ 2430173 h 3040984"/>
                <a:gd name="connsiteX57" fmla="*/ 83971 w 1664415"/>
                <a:gd name="connsiteY57" fmla="*/ 2328573 h 3040984"/>
                <a:gd name="connsiteX58" fmla="*/ 106548 w 1664415"/>
                <a:gd name="connsiteY58" fmla="*/ 2294706 h 3040984"/>
                <a:gd name="connsiteX59" fmla="*/ 140415 w 1664415"/>
                <a:gd name="connsiteY59" fmla="*/ 2305995 h 3040984"/>
                <a:gd name="connsiteX60" fmla="*/ 185571 w 1664415"/>
                <a:gd name="connsiteY60" fmla="*/ 2328573 h 3040984"/>
                <a:gd name="connsiteX61" fmla="*/ 388771 w 1664415"/>
                <a:gd name="connsiteY61" fmla="*/ 2339862 h 3040984"/>
                <a:gd name="connsiteX62" fmla="*/ 422637 w 1664415"/>
                <a:gd name="connsiteY62" fmla="*/ 2351151 h 3040984"/>
                <a:gd name="connsiteX63" fmla="*/ 456504 w 1664415"/>
                <a:gd name="connsiteY63" fmla="*/ 2373729 h 3040984"/>
                <a:gd name="connsiteX64" fmla="*/ 625837 w 1664415"/>
                <a:gd name="connsiteY64" fmla="*/ 2362440 h 3040984"/>
                <a:gd name="connsiteX65" fmla="*/ 648415 w 1664415"/>
                <a:gd name="connsiteY65" fmla="*/ 2283418 h 3040984"/>
                <a:gd name="connsiteX66" fmla="*/ 637126 w 1664415"/>
                <a:gd name="connsiteY66" fmla="*/ 2193106 h 3040984"/>
                <a:gd name="connsiteX67" fmla="*/ 591971 w 1664415"/>
                <a:gd name="connsiteY67" fmla="*/ 2147951 h 3040984"/>
                <a:gd name="connsiteX68" fmla="*/ 524237 w 1664415"/>
                <a:gd name="connsiteY68" fmla="*/ 2035062 h 3040984"/>
                <a:gd name="connsiteX69" fmla="*/ 490371 w 1664415"/>
                <a:gd name="connsiteY69" fmla="*/ 1989906 h 3040984"/>
                <a:gd name="connsiteX70" fmla="*/ 467793 w 1664415"/>
                <a:gd name="connsiteY70" fmla="*/ 1956040 h 3040984"/>
                <a:gd name="connsiteX71" fmla="*/ 456504 w 1664415"/>
                <a:gd name="connsiteY71" fmla="*/ 1910884 h 3040984"/>
                <a:gd name="connsiteX72" fmla="*/ 411348 w 1664415"/>
                <a:gd name="connsiteY72" fmla="*/ 1549640 h 3040984"/>
                <a:gd name="connsiteX73" fmla="*/ 377482 w 1664415"/>
                <a:gd name="connsiteY73" fmla="*/ 1481906 h 3040984"/>
                <a:gd name="connsiteX74" fmla="*/ 309748 w 1664415"/>
                <a:gd name="connsiteY74" fmla="*/ 1459329 h 3040984"/>
                <a:gd name="connsiteX75" fmla="*/ 230726 w 1664415"/>
                <a:gd name="connsiteY75" fmla="*/ 1425462 h 3040984"/>
                <a:gd name="connsiteX76" fmla="*/ 140415 w 1664415"/>
                <a:gd name="connsiteY76" fmla="*/ 1346440 h 3040984"/>
                <a:gd name="connsiteX77" fmla="*/ 129126 w 1664415"/>
                <a:gd name="connsiteY77" fmla="*/ 1177106 h 3040984"/>
                <a:gd name="connsiteX78" fmla="*/ 162993 w 1664415"/>
                <a:gd name="connsiteY78" fmla="*/ 1143240 h 3040984"/>
                <a:gd name="connsiteX79" fmla="*/ 230726 w 1664415"/>
                <a:gd name="connsiteY79" fmla="*/ 1120662 h 3040984"/>
                <a:gd name="connsiteX80" fmla="*/ 309748 w 1664415"/>
                <a:gd name="connsiteY80" fmla="*/ 1098084 h 3040984"/>
                <a:gd name="connsiteX81" fmla="*/ 445215 w 1664415"/>
                <a:gd name="connsiteY81" fmla="*/ 1086795 h 3040984"/>
                <a:gd name="connsiteX82" fmla="*/ 501660 w 1664415"/>
                <a:gd name="connsiteY82" fmla="*/ 1075506 h 3040984"/>
                <a:gd name="connsiteX83" fmla="*/ 535526 w 1664415"/>
                <a:gd name="connsiteY83" fmla="*/ 1041640 h 3040984"/>
                <a:gd name="connsiteX84" fmla="*/ 569393 w 1664415"/>
                <a:gd name="connsiteY84" fmla="*/ 1019062 h 3040984"/>
                <a:gd name="connsiteX85" fmla="*/ 591971 w 1664415"/>
                <a:gd name="connsiteY85" fmla="*/ 973906 h 3040984"/>
                <a:gd name="connsiteX86" fmla="*/ 603260 w 1664415"/>
                <a:gd name="connsiteY86" fmla="*/ 748129 h 3040984"/>
                <a:gd name="connsiteX87" fmla="*/ 524237 w 1664415"/>
                <a:gd name="connsiteY87" fmla="*/ 646529 h 3040984"/>
                <a:gd name="connsiteX88" fmla="*/ 479082 w 1664415"/>
                <a:gd name="connsiteY88" fmla="*/ 556218 h 3040984"/>
                <a:gd name="connsiteX89" fmla="*/ 433926 w 1664415"/>
                <a:gd name="connsiteY89" fmla="*/ 488484 h 3040984"/>
                <a:gd name="connsiteX90" fmla="*/ 366193 w 1664415"/>
                <a:gd name="connsiteY90" fmla="*/ 443329 h 3040984"/>
                <a:gd name="connsiteX91" fmla="*/ 343615 w 1664415"/>
                <a:gd name="connsiteY91" fmla="*/ 398173 h 3040984"/>
                <a:gd name="connsiteX92" fmla="*/ 270745 w 1664415"/>
                <a:gd name="connsiteY92" fmla="*/ 293412 h 3040984"/>
                <a:gd name="connsiteX93" fmla="*/ 304612 w 1664415"/>
                <a:gd name="connsiteY93" fmla="*/ 70626 h 3040984"/>
                <a:gd name="connsiteX94" fmla="*/ 372063 w 1664415"/>
                <a:gd name="connsiteY94" fmla="*/ 917 h 3040984"/>
                <a:gd name="connsiteX95" fmla="*/ 490371 w 1664415"/>
                <a:gd name="connsiteY95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874193 w 1664415"/>
                <a:gd name="connsiteY4" fmla="*/ 273995 h 3040984"/>
                <a:gd name="connsiteX5" fmla="*/ 953215 w 1664415"/>
                <a:gd name="connsiteY5" fmla="*/ 330440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246726 w 1664415"/>
                <a:gd name="connsiteY8" fmla="*/ 499773 h 3040984"/>
                <a:gd name="connsiteX9" fmla="*/ 1404771 w 1664415"/>
                <a:gd name="connsiteY9" fmla="*/ 556218 h 3040984"/>
                <a:gd name="connsiteX10" fmla="*/ 1483793 w 1664415"/>
                <a:gd name="connsiteY10" fmla="*/ 567506 h 3040984"/>
                <a:gd name="connsiteX11" fmla="*/ 1517660 w 1664415"/>
                <a:gd name="connsiteY11" fmla="*/ 590084 h 3040984"/>
                <a:gd name="connsiteX12" fmla="*/ 1562815 w 1664415"/>
                <a:gd name="connsiteY12" fmla="*/ 612662 h 3040984"/>
                <a:gd name="connsiteX13" fmla="*/ 1630548 w 1664415"/>
                <a:gd name="connsiteY13" fmla="*/ 725551 h 3040984"/>
                <a:gd name="connsiteX14" fmla="*/ 1641837 w 1664415"/>
                <a:gd name="connsiteY14" fmla="*/ 906173 h 3040984"/>
                <a:gd name="connsiteX15" fmla="*/ 1664415 w 1664415"/>
                <a:gd name="connsiteY15" fmla="*/ 973906 h 3040984"/>
                <a:gd name="connsiteX16" fmla="*/ 1574104 w 1664415"/>
                <a:gd name="connsiteY16" fmla="*/ 1098084 h 3040984"/>
                <a:gd name="connsiteX17" fmla="*/ 1540237 w 1664415"/>
                <a:gd name="connsiteY17" fmla="*/ 1143240 h 3040984"/>
                <a:gd name="connsiteX18" fmla="*/ 1483793 w 1664415"/>
                <a:gd name="connsiteY18" fmla="*/ 1222262 h 3040984"/>
                <a:gd name="connsiteX19" fmla="*/ 1472504 w 1664415"/>
                <a:gd name="connsiteY19" fmla="*/ 1267418 h 3040984"/>
                <a:gd name="connsiteX20" fmla="*/ 1461215 w 1664415"/>
                <a:gd name="connsiteY20" fmla="*/ 1301284 h 3040984"/>
                <a:gd name="connsiteX21" fmla="*/ 1483793 w 1664415"/>
                <a:gd name="connsiteY21" fmla="*/ 1594795 h 3040984"/>
                <a:gd name="connsiteX22" fmla="*/ 1528948 w 1664415"/>
                <a:gd name="connsiteY22" fmla="*/ 1639951 h 3040984"/>
                <a:gd name="connsiteX23" fmla="*/ 1517660 w 1664415"/>
                <a:gd name="connsiteY23" fmla="*/ 1809284 h 3040984"/>
                <a:gd name="connsiteX24" fmla="*/ 1506371 w 1664415"/>
                <a:gd name="connsiteY24" fmla="*/ 1843151 h 3040984"/>
                <a:gd name="connsiteX25" fmla="*/ 1449926 w 1664415"/>
                <a:gd name="connsiteY25" fmla="*/ 1933462 h 3040984"/>
                <a:gd name="connsiteX26" fmla="*/ 1404771 w 1664415"/>
                <a:gd name="connsiteY26" fmla="*/ 1956040 h 3040984"/>
                <a:gd name="connsiteX27" fmla="*/ 1382193 w 1664415"/>
                <a:gd name="connsiteY27" fmla="*/ 2001195 h 3040984"/>
                <a:gd name="connsiteX28" fmla="*/ 1291882 w 1664415"/>
                <a:gd name="connsiteY28" fmla="*/ 2068929 h 3040984"/>
                <a:gd name="connsiteX29" fmla="*/ 1201571 w 1664415"/>
                <a:gd name="connsiteY29" fmla="*/ 2181818 h 3040984"/>
                <a:gd name="connsiteX30" fmla="*/ 1167704 w 1664415"/>
                <a:gd name="connsiteY30" fmla="*/ 2215684 h 3040984"/>
                <a:gd name="connsiteX31" fmla="*/ 1156415 w 1664415"/>
                <a:gd name="connsiteY31" fmla="*/ 2249551 h 3040984"/>
                <a:gd name="connsiteX32" fmla="*/ 1145126 w 1664415"/>
                <a:gd name="connsiteY32" fmla="*/ 2294706 h 3040984"/>
                <a:gd name="connsiteX33" fmla="*/ 1122548 w 1664415"/>
                <a:gd name="connsiteY33" fmla="*/ 2362440 h 3040984"/>
                <a:gd name="connsiteX34" fmla="*/ 1099971 w 1664415"/>
                <a:gd name="connsiteY34" fmla="*/ 2644662 h 3040984"/>
                <a:gd name="connsiteX35" fmla="*/ 1043526 w 1664415"/>
                <a:gd name="connsiteY35" fmla="*/ 2701106 h 3040984"/>
                <a:gd name="connsiteX36" fmla="*/ 930637 w 1664415"/>
                <a:gd name="connsiteY36" fmla="*/ 2723684 h 3040984"/>
                <a:gd name="connsiteX37" fmla="*/ 862904 w 1664415"/>
                <a:gd name="connsiteY37" fmla="*/ 2746262 h 3040984"/>
                <a:gd name="connsiteX38" fmla="*/ 817748 w 1664415"/>
                <a:gd name="connsiteY38" fmla="*/ 2757551 h 3040984"/>
                <a:gd name="connsiteX39" fmla="*/ 783882 w 1664415"/>
                <a:gd name="connsiteY39" fmla="*/ 2768840 h 3040984"/>
                <a:gd name="connsiteX40" fmla="*/ 716148 w 1664415"/>
                <a:gd name="connsiteY40" fmla="*/ 2780129 h 3040984"/>
                <a:gd name="connsiteX41" fmla="*/ 637126 w 1664415"/>
                <a:gd name="connsiteY41" fmla="*/ 2813995 h 3040984"/>
                <a:gd name="connsiteX42" fmla="*/ 603260 w 1664415"/>
                <a:gd name="connsiteY42" fmla="*/ 2825284 h 3040984"/>
                <a:gd name="connsiteX43" fmla="*/ 558104 w 1664415"/>
                <a:gd name="connsiteY43" fmla="*/ 2847862 h 3040984"/>
                <a:gd name="connsiteX44" fmla="*/ 546815 w 1664415"/>
                <a:gd name="connsiteY44" fmla="*/ 2893018 h 3040984"/>
                <a:gd name="connsiteX45" fmla="*/ 445215 w 1664415"/>
                <a:gd name="connsiteY45" fmla="*/ 2983329 h 3040984"/>
                <a:gd name="connsiteX46" fmla="*/ 354904 w 1664415"/>
                <a:gd name="connsiteY46" fmla="*/ 3017195 h 3040984"/>
                <a:gd name="connsiteX47" fmla="*/ 309748 w 1664415"/>
                <a:gd name="connsiteY47" fmla="*/ 3028484 h 3040984"/>
                <a:gd name="connsiteX48" fmla="*/ 275882 w 1664415"/>
                <a:gd name="connsiteY48" fmla="*/ 3039773 h 3040984"/>
                <a:gd name="connsiteX49" fmla="*/ 4948 w 1664415"/>
                <a:gd name="connsiteY49" fmla="*/ 3028484 h 3040984"/>
                <a:gd name="connsiteX50" fmla="*/ 50104 w 1664415"/>
                <a:gd name="connsiteY50" fmla="*/ 2983329 h 3040984"/>
                <a:gd name="connsiteX51" fmla="*/ 83971 w 1664415"/>
                <a:gd name="connsiteY51" fmla="*/ 2960751 h 3040984"/>
                <a:gd name="connsiteX52" fmla="*/ 162993 w 1664415"/>
                <a:gd name="connsiteY52" fmla="*/ 2881729 h 3040984"/>
                <a:gd name="connsiteX53" fmla="*/ 151704 w 1664415"/>
                <a:gd name="connsiteY53" fmla="*/ 2633373 h 3040984"/>
                <a:gd name="connsiteX54" fmla="*/ 140415 w 1664415"/>
                <a:gd name="connsiteY54" fmla="*/ 2588218 h 3040984"/>
                <a:gd name="connsiteX55" fmla="*/ 129126 w 1664415"/>
                <a:gd name="connsiteY55" fmla="*/ 2509195 h 3040984"/>
                <a:gd name="connsiteX56" fmla="*/ 106548 w 1664415"/>
                <a:gd name="connsiteY56" fmla="*/ 2430173 h 3040984"/>
                <a:gd name="connsiteX57" fmla="*/ 83971 w 1664415"/>
                <a:gd name="connsiteY57" fmla="*/ 2328573 h 3040984"/>
                <a:gd name="connsiteX58" fmla="*/ 106548 w 1664415"/>
                <a:gd name="connsiteY58" fmla="*/ 2294706 h 3040984"/>
                <a:gd name="connsiteX59" fmla="*/ 140415 w 1664415"/>
                <a:gd name="connsiteY59" fmla="*/ 2305995 h 3040984"/>
                <a:gd name="connsiteX60" fmla="*/ 185571 w 1664415"/>
                <a:gd name="connsiteY60" fmla="*/ 2328573 h 3040984"/>
                <a:gd name="connsiteX61" fmla="*/ 388771 w 1664415"/>
                <a:gd name="connsiteY61" fmla="*/ 2339862 h 3040984"/>
                <a:gd name="connsiteX62" fmla="*/ 422637 w 1664415"/>
                <a:gd name="connsiteY62" fmla="*/ 2351151 h 3040984"/>
                <a:gd name="connsiteX63" fmla="*/ 456504 w 1664415"/>
                <a:gd name="connsiteY63" fmla="*/ 2373729 h 3040984"/>
                <a:gd name="connsiteX64" fmla="*/ 625837 w 1664415"/>
                <a:gd name="connsiteY64" fmla="*/ 2362440 h 3040984"/>
                <a:gd name="connsiteX65" fmla="*/ 648415 w 1664415"/>
                <a:gd name="connsiteY65" fmla="*/ 2283418 h 3040984"/>
                <a:gd name="connsiteX66" fmla="*/ 637126 w 1664415"/>
                <a:gd name="connsiteY66" fmla="*/ 2193106 h 3040984"/>
                <a:gd name="connsiteX67" fmla="*/ 591971 w 1664415"/>
                <a:gd name="connsiteY67" fmla="*/ 2147951 h 3040984"/>
                <a:gd name="connsiteX68" fmla="*/ 524237 w 1664415"/>
                <a:gd name="connsiteY68" fmla="*/ 2035062 h 3040984"/>
                <a:gd name="connsiteX69" fmla="*/ 490371 w 1664415"/>
                <a:gd name="connsiteY69" fmla="*/ 1989906 h 3040984"/>
                <a:gd name="connsiteX70" fmla="*/ 467793 w 1664415"/>
                <a:gd name="connsiteY70" fmla="*/ 1956040 h 3040984"/>
                <a:gd name="connsiteX71" fmla="*/ 456504 w 1664415"/>
                <a:gd name="connsiteY71" fmla="*/ 1910884 h 3040984"/>
                <a:gd name="connsiteX72" fmla="*/ 411348 w 1664415"/>
                <a:gd name="connsiteY72" fmla="*/ 1549640 h 3040984"/>
                <a:gd name="connsiteX73" fmla="*/ 377482 w 1664415"/>
                <a:gd name="connsiteY73" fmla="*/ 1481906 h 3040984"/>
                <a:gd name="connsiteX74" fmla="*/ 309748 w 1664415"/>
                <a:gd name="connsiteY74" fmla="*/ 1459329 h 3040984"/>
                <a:gd name="connsiteX75" fmla="*/ 230726 w 1664415"/>
                <a:gd name="connsiteY75" fmla="*/ 1425462 h 3040984"/>
                <a:gd name="connsiteX76" fmla="*/ 140415 w 1664415"/>
                <a:gd name="connsiteY76" fmla="*/ 1346440 h 3040984"/>
                <a:gd name="connsiteX77" fmla="*/ 129126 w 1664415"/>
                <a:gd name="connsiteY77" fmla="*/ 1177106 h 3040984"/>
                <a:gd name="connsiteX78" fmla="*/ 162993 w 1664415"/>
                <a:gd name="connsiteY78" fmla="*/ 1143240 h 3040984"/>
                <a:gd name="connsiteX79" fmla="*/ 230726 w 1664415"/>
                <a:gd name="connsiteY79" fmla="*/ 1120662 h 3040984"/>
                <a:gd name="connsiteX80" fmla="*/ 309748 w 1664415"/>
                <a:gd name="connsiteY80" fmla="*/ 1098084 h 3040984"/>
                <a:gd name="connsiteX81" fmla="*/ 445215 w 1664415"/>
                <a:gd name="connsiteY81" fmla="*/ 1086795 h 3040984"/>
                <a:gd name="connsiteX82" fmla="*/ 501660 w 1664415"/>
                <a:gd name="connsiteY82" fmla="*/ 1075506 h 3040984"/>
                <a:gd name="connsiteX83" fmla="*/ 535526 w 1664415"/>
                <a:gd name="connsiteY83" fmla="*/ 1041640 h 3040984"/>
                <a:gd name="connsiteX84" fmla="*/ 569393 w 1664415"/>
                <a:gd name="connsiteY84" fmla="*/ 1019062 h 3040984"/>
                <a:gd name="connsiteX85" fmla="*/ 591971 w 1664415"/>
                <a:gd name="connsiteY85" fmla="*/ 973906 h 3040984"/>
                <a:gd name="connsiteX86" fmla="*/ 603260 w 1664415"/>
                <a:gd name="connsiteY86" fmla="*/ 748129 h 3040984"/>
                <a:gd name="connsiteX87" fmla="*/ 524237 w 1664415"/>
                <a:gd name="connsiteY87" fmla="*/ 646529 h 3040984"/>
                <a:gd name="connsiteX88" fmla="*/ 479082 w 1664415"/>
                <a:gd name="connsiteY88" fmla="*/ 556218 h 3040984"/>
                <a:gd name="connsiteX89" fmla="*/ 433926 w 1664415"/>
                <a:gd name="connsiteY89" fmla="*/ 488484 h 3040984"/>
                <a:gd name="connsiteX90" fmla="*/ 366193 w 1664415"/>
                <a:gd name="connsiteY90" fmla="*/ 443329 h 3040984"/>
                <a:gd name="connsiteX91" fmla="*/ 343615 w 1664415"/>
                <a:gd name="connsiteY91" fmla="*/ 398173 h 3040984"/>
                <a:gd name="connsiteX92" fmla="*/ 270745 w 1664415"/>
                <a:gd name="connsiteY92" fmla="*/ 293412 h 3040984"/>
                <a:gd name="connsiteX93" fmla="*/ 304612 w 1664415"/>
                <a:gd name="connsiteY93" fmla="*/ 70626 h 3040984"/>
                <a:gd name="connsiteX94" fmla="*/ 372063 w 1664415"/>
                <a:gd name="connsiteY94" fmla="*/ 917 h 3040984"/>
                <a:gd name="connsiteX95" fmla="*/ 490371 w 1664415"/>
                <a:gd name="connsiteY95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53215 w 1664415"/>
                <a:gd name="connsiteY5" fmla="*/ 330440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246726 w 1664415"/>
                <a:gd name="connsiteY8" fmla="*/ 499773 h 3040984"/>
                <a:gd name="connsiteX9" fmla="*/ 1404771 w 1664415"/>
                <a:gd name="connsiteY9" fmla="*/ 556218 h 3040984"/>
                <a:gd name="connsiteX10" fmla="*/ 1483793 w 1664415"/>
                <a:gd name="connsiteY10" fmla="*/ 567506 h 3040984"/>
                <a:gd name="connsiteX11" fmla="*/ 1517660 w 1664415"/>
                <a:gd name="connsiteY11" fmla="*/ 590084 h 3040984"/>
                <a:gd name="connsiteX12" fmla="*/ 1562815 w 1664415"/>
                <a:gd name="connsiteY12" fmla="*/ 612662 h 3040984"/>
                <a:gd name="connsiteX13" fmla="*/ 1630548 w 1664415"/>
                <a:gd name="connsiteY13" fmla="*/ 725551 h 3040984"/>
                <a:gd name="connsiteX14" fmla="*/ 1641837 w 1664415"/>
                <a:gd name="connsiteY14" fmla="*/ 906173 h 3040984"/>
                <a:gd name="connsiteX15" fmla="*/ 1664415 w 1664415"/>
                <a:gd name="connsiteY15" fmla="*/ 973906 h 3040984"/>
                <a:gd name="connsiteX16" fmla="*/ 1574104 w 1664415"/>
                <a:gd name="connsiteY16" fmla="*/ 1098084 h 3040984"/>
                <a:gd name="connsiteX17" fmla="*/ 1540237 w 1664415"/>
                <a:gd name="connsiteY17" fmla="*/ 1143240 h 3040984"/>
                <a:gd name="connsiteX18" fmla="*/ 1483793 w 1664415"/>
                <a:gd name="connsiteY18" fmla="*/ 1222262 h 3040984"/>
                <a:gd name="connsiteX19" fmla="*/ 1472504 w 1664415"/>
                <a:gd name="connsiteY19" fmla="*/ 1267418 h 3040984"/>
                <a:gd name="connsiteX20" fmla="*/ 1461215 w 1664415"/>
                <a:gd name="connsiteY20" fmla="*/ 1301284 h 3040984"/>
                <a:gd name="connsiteX21" fmla="*/ 1483793 w 1664415"/>
                <a:gd name="connsiteY21" fmla="*/ 1594795 h 3040984"/>
                <a:gd name="connsiteX22" fmla="*/ 1528948 w 1664415"/>
                <a:gd name="connsiteY22" fmla="*/ 1639951 h 3040984"/>
                <a:gd name="connsiteX23" fmla="*/ 1517660 w 1664415"/>
                <a:gd name="connsiteY23" fmla="*/ 1809284 h 3040984"/>
                <a:gd name="connsiteX24" fmla="*/ 1506371 w 1664415"/>
                <a:gd name="connsiteY24" fmla="*/ 1843151 h 3040984"/>
                <a:gd name="connsiteX25" fmla="*/ 1449926 w 1664415"/>
                <a:gd name="connsiteY25" fmla="*/ 1933462 h 3040984"/>
                <a:gd name="connsiteX26" fmla="*/ 1404771 w 1664415"/>
                <a:gd name="connsiteY26" fmla="*/ 1956040 h 3040984"/>
                <a:gd name="connsiteX27" fmla="*/ 1382193 w 1664415"/>
                <a:gd name="connsiteY27" fmla="*/ 2001195 h 3040984"/>
                <a:gd name="connsiteX28" fmla="*/ 1291882 w 1664415"/>
                <a:gd name="connsiteY28" fmla="*/ 2068929 h 3040984"/>
                <a:gd name="connsiteX29" fmla="*/ 1201571 w 1664415"/>
                <a:gd name="connsiteY29" fmla="*/ 2181818 h 3040984"/>
                <a:gd name="connsiteX30" fmla="*/ 1167704 w 1664415"/>
                <a:gd name="connsiteY30" fmla="*/ 2215684 h 3040984"/>
                <a:gd name="connsiteX31" fmla="*/ 1156415 w 1664415"/>
                <a:gd name="connsiteY31" fmla="*/ 2249551 h 3040984"/>
                <a:gd name="connsiteX32" fmla="*/ 1145126 w 1664415"/>
                <a:gd name="connsiteY32" fmla="*/ 2294706 h 3040984"/>
                <a:gd name="connsiteX33" fmla="*/ 1122548 w 1664415"/>
                <a:gd name="connsiteY33" fmla="*/ 2362440 h 3040984"/>
                <a:gd name="connsiteX34" fmla="*/ 1099971 w 1664415"/>
                <a:gd name="connsiteY34" fmla="*/ 2644662 h 3040984"/>
                <a:gd name="connsiteX35" fmla="*/ 1043526 w 1664415"/>
                <a:gd name="connsiteY35" fmla="*/ 2701106 h 3040984"/>
                <a:gd name="connsiteX36" fmla="*/ 930637 w 1664415"/>
                <a:gd name="connsiteY36" fmla="*/ 2723684 h 3040984"/>
                <a:gd name="connsiteX37" fmla="*/ 862904 w 1664415"/>
                <a:gd name="connsiteY37" fmla="*/ 2746262 h 3040984"/>
                <a:gd name="connsiteX38" fmla="*/ 817748 w 1664415"/>
                <a:gd name="connsiteY38" fmla="*/ 2757551 h 3040984"/>
                <a:gd name="connsiteX39" fmla="*/ 783882 w 1664415"/>
                <a:gd name="connsiteY39" fmla="*/ 2768840 h 3040984"/>
                <a:gd name="connsiteX40" fmla="*/ 716148 w 1664415"/>
                <a:gd name="connsiteY40" fmla="*/ 2780129 h 3040984"/>
                <a:gd name="connsiteX41" fmla="*/ 637126 w 1664415"/>
                <a:gd name="connsiteY41" fmla="*/ 2813995 h 3040984"/>
                <a:gd name="connsiteX42" fmla="*/ 603260 w 1664415"/>
                <a:gd name="connsiteY42" fmla="*/ 2825284 h 3040984"/>
                <a:gd name="connsiteX43" fmla="*/ 558104 w 1664415"/>
                <a:gd name="connsiteY43" fmla="*/ 2847862 h 3040984"/>
                <a:gd name="connsiteX44" fmla="*/ 546815 w 1664415"/>
                <a:gd name="connsiteY44" fmla="*/ 2893018 h 3040984"/>
                <a:gd name="connsiteX45" fmla="*/ 445215 w 1664415"/>
                <a:gd name="connsiteY45" fmla="*/ 2983329 h 3040984"/>
                <a:gd name="connsiteX46" fmla="*/ 354904 w 1664415"/>
                <a:gd name="connsiteY46" fmla="*/ 3017195 h 3040984"/>
                <a:gd name="connsiteX47" fmla="*/ 309748 w 1664415"/>
                <a:gd name="connsiteY47" fmla="*/ 3028484 h 3040984"/>
                <a:gd name="connsiteX48" fmla="*/ 275882 w 1664415"/>
                <a:gd name="connsiteY48" fmla="*/ 3039773 h 3040984"/>
                <a:gd name="connsiteX49" fmla="*/ 4948 w 1664415"/>
                <a:gd name="connsiteY49" fmla="*/ 3028484 h 3040984"/>
                <a:gd name="connsiteX50" fmla="*/ 50104 w 1664415"/>
                <a:gd name="connsiteY50" fmla="*/ 2983329 h 3040984"/>
                <a:gd name="connsiteX51" fmla="*/ 83971 w 1664415"/>
                <a:gd name="connsiteY51" fmla="*/ 2960751 h 3040984"/>
                <a:gd name="connsiteX52" fmla="*/ 162993 w 1664415"/>
                <a:gd name="connsiteY52" fmla="*/ 2881729 h 3040984"/>
                <a:gd name="connsiteX53" fmla="*/ 151704 w 1664415"/>
                <a:gd name="connsiteY53" fmla="*/ 2633373 h 3040984"/>
                <a:gd name="connsiteX54" fmla="*/ 140415 w 1664415"/>
                <a:gd name="connsiteY54" fmla="*/ 2588218 h 3040984"/>
                <a:gd name="connsiteX55" fmla="*/ 129126 w 1664415"/>
                <a:gd name="connsiteY55" fmla="*/ 2509195 h 3040984"/>
                <a:gd name="connsiteX56" fmla="*/ 106548 w 1664415"/>
                <a:gd name="connsiteY56" fmla="*/ 2430173 h 3040984"/>
                <a:gd name="connsiteX57" fmla="*/ 83971 w 1664415"/>
                <a:gd name="connsiteY57" fmla="*/ 2328573 h 3040984"/>
                <a:gd name="connsiteX58" fmla="*/ 106548 w 1664415"/>
                <a:gd name="connsiteY58" fmla="*/ 2294706 h 3040984"/>
                <a:gd name="connsiteX59" fmla="*/ 140415 w 1664415"/>
                <a:gd name="connsiteY59" fmla="*/ 2305995 h 3040984"/>
                <a:gd name="connsiteX60" fmla="*/ 185571 w 1664415"/>
                <a:gd name="connsiteY60" fmla="*/ 2328573 h 3040984"/>
                <a:gd name="connsiteX61" fmla="*/ 388771 w 1664415"/>
                <a:gd name="connsiteY61" fmla="*/ 2339862 h 3040984"/>
                <a:gd name="connsiteX62" fmla="*/ 422637 w 1664415"/>
                <a:gd name="connsiteY62" fmla="*/ 2351151 h 3040984"/>
                <a:gd name="connsiteX63" fmla="*/ 456504 w 1664415"/>
                <a:gd name="connsiteY63" fmla="*/ 2373729 h 3040984"/>
                <a:gd name="connsiteX64" fmla="*/ 625837 w 1664415"/>
                <a:gd name="connsiteY64" fmla="*/ 2362440 h 3040984"/>
                <a:gd name="connsiteX65" fmla="*/ 648415 w 1664415"/>
                <a:gd name="connsiteY65" fmla="*/ 2283418 h 3040984"/>
                <a:gd name="connsiteX66" fmla="*/ 637126 w 1664415"/>
                <a:gd name="connsiteY66" fmla="*/ 2193106 h 3040984"/>
                <a:gd name="connsiteX67" fmla="*/ 591971 w 1664415"/>
                <a:gd name="connsiteY67" fmla="*/ 2147951 h 3040984"/>
                <a:gd name="connsiteX68" fmla="*/ 524237 w 1664415"/>
                <a:gd name="connsiteY68" fmla="*/ 2035062 h 3040984"/>
                <a:gd name="connsiteX69" fmla="*/ 490371 w 1664415"/>
                <a:gd name="connsiteY69" fmla="*/ 1989906 h 3040984"/>
                <a:gd name="connsiteX70" fmla="*/ 467793 w 1664415"/>
                <a:gd name="connsiteY70" fmla="*/ 1956040 h 3040984"/>
                <a:gd name="connsiteX71" fmla="*/ 456504 w 1664415"/>
                <a:gd name="connsiteY71" fmla="*/ 1910884 h 3040984"/>
                <a:gd name="connsiteX72" fmla="*/ 411348 w 1664415"/>
                <a:gd name="connsiteY72" fmla="*/ 1549640 h 3040984"/>
                <a:gd name="connsiteX73" fmla="*/ 377482 w 1664415"/>
                <a:gd name="connsiteY73" fmla="*/ 1481906 h 3040984"/>
                <a:gd name="connsiteX74" fmla="*/ 309748 w 1664415"/>
                <a:gd name="connsiteY74" fmla="*/ 1459329 h 3040984"/>
                <a:gd name="connsiteX75" fmla="*/ 230726 w 1664415"/>
                <a:gd name="connsiteY75" fmla="*/ 1425462 h 3040984"/>
                <a:gd name="connsiteX76" fmla="*/ 140415 w 1664415"/>
                <a:gd name="connsiteY76" fmla="*/ 1346440 h 3040984"/>
                <a:gd name="connsiteX77" fmla="*/ 129126 w 1664415"/>
                <a:gd name="connsiteY77" fmla="*/ 1177106 h 3040984"/>
                <a:gd name="connsiteX78" fmla="*/ 162993 w 1664415"/>
                <a:gd name="connsiteY78" fmla="*/ 1143240 h 3040984"/>
                <a:gd name="connsiteX79" fmla="*/ 230726 w 1664415"/>
                <a:gd name="connsiteY79" fmla="*/ 1120662 h 3040984"/>
                <a:gd name="connsiteX80" fmla="*/ 309748 w 1664415"/>
                <a:gd name="connsiteY80" fmla="*/ 1098084 h 3040984"/>
                <a:gd name="connsiteX81" fmla="*/ 445215 w 1664415"/>
                <a:gd name="connsiteY81" fmla="*/ 1086795 h 3040984"/>
                <a:gd name="connsiteX82" fmla="*/ 501660 w 1664415"/>
                <a:gd name="connsiteY82" fmla="*/ 1075506 h 3040984"/>
                <a:gd name="connsiteX83" fmla="*/ 535526 w 1664415"/>
                <a:gd name="connsiteY83" fmla="*/ 1041640 h 3040984"/>
                <a:gd name="connsiteX84" fmla="*/ 569393 w 1664415"/>
                <a:gd name="connsiteY84" fmla="*/ 1019062 h 3040984"/>
                <a:gd name="connsiteX85" fmla="*/ 591971 w 1664415"/>
                <a:gd name="connsiteY85" fmla="*/ 973906 h 3040984"/>
                <a:gd name="connsiteX86" fmla="*/ 603260 w 1664415"/>
                <a:gd name="connsiteY86" fmla="*/ 748129 h 3040984"/>
                <a:gd name="connsiteX87" fmla="*/ 524237 w 1664415"/>
                <a:gd name="connsiteY87" fmla="*/ 646529 h 3040984"/>
                <a:gd name="connsiteX88" fmla="*/ 479082 w 1664415"/>
                <a:gd name="connsiteY88" fmla="*/ 556218 h 3040984"/>
                <a:gd name="connsiteX89" fmla="*/ 433926 w 1664415"/>
                <a:gd name="connsiteY89" fmla="*/ 488484 h 3040984"/>
                <a:gd name="connsiteX90" fmla="*/ 366193 w 1664415"/>
                <a:gd name="connsiteY90" fmla="*/ 443329 h 3040984"/>
                <a:gd name="connsiteX91" fmla="*/ 343615 w 1664415"/>
                <a:gd name="connsiteY91" fmla="*/ 398173 h 3040984"/>
                <a:gd name="connsiteX92" fmla="*/ 270745 w 1664415"/>
                <a:gd name="connsiteY92" fmla="*/ 293412 h 3040984"/>
                <a:gd name="connsiteX93" fmla="*/ 304612 w 1664415"/>
                <a:gd name="connsiteY93" fmla="*/ 70626 h 3040984"/>
                <a:gd name="connsiteX94" fmla="*/ 372063 w 1664415"/>
                <a:gd name="connsiteY94" fmla="*/ 917 h 3040984"/>
                <a:gd name="connsiteX95" fmla="*/ 490371 w 1664415"/>
                <a:gd name="connsiteY95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246726 w 1664415"/>
                <a:gd name="connsiteY8" fmla="*/ 499773 h 3040984"/>
                <a:gd name="connsiteX9" fmla="*/ 1404771 w 1664415"/>
                <a:gd name="connsiteY9" fmla="*/ 556218 h 3040984"/>
                <a:gd name="connsiteX10" fmla="*/ 1483793 w 1664415"/>
                <a:gd name="connsiteY10" fmla="*/ 567506 h 3040984"/>
                <a:gd name="connsiteX11" fmla="*/ 1517660 w 1664415"/>
                <a:gd name="connsiteY11" fmla="*/ 590084 h 3040984"/>
                <a:gd name="connsiteX12" fmla="*/ 1562815 w 1664415"/>
                <a:gd name="connsiteY12" fmla="*/ 612662 h 3040984"/>
                <a:gd name="connsiteX13" fmla="*/ 1630548 w 1664415"/>
                <a:gd name="connsiteY13" fmla="*/ 725551 h 3040984"/>
                <a:gd name="connsiteX14" fmla="*/ 1641837 w 1664415"/>
                <a:gd name="connsiteY14" fmla="*/ 906173 h 3040984"/>
                <a:gd name="connsiteX15" fmla="*/ 1664415 w 1664415"/>
                <a:gd name="connsiteY15" fmla="*/ 973906 h 3040984"/>
                <a:gd name="connsiteX16" fmla="*/ 1574104 w 1664415"/>
                <a:gd name="connsiteY16" fmla="*/ 1098084 h 3040984"/>
                <a:gd name="connsiteX17" fmla="*/ 1540237 w 1664415"/>
                <a:gd name="connsiteY17" fmla="*/ 1143240 h 3040984"/>
                <a:gd name="connsiteX18" fmla="*/ 1483793 w 1664415"/>
                <a:gd name="connsiteY18" fmla="*/ 1222262 h 3040984"/>
                <a:gd name="connsiteX19" fmla="*/ 1472504 w 1664415"/>
                <a:gd name="connsiteY19" fmla="*/ 1267418 h 3040984"/>
                <a:gd name="connsiteX20" fmla="*/ 1461215 w 1664415"/>
                <a:gd name="connsiteY20" fmla="*/ 1301284 h 3040984"/>
                <a:gd name="connsiteX21" fmla="*/ 1483793 w 1664415"/>
                <a:gd name="connsiteY21" fmla="*/ 1594795 h 3040984"/>
                <a:gd name="connsiteX22" fmla="*/ 1528948 w 1664415"/>
                <a:gd name="connsiteY22" fmla="*/ 1639951 h 3040984"/>
                <a:gd name="connsiteX23" fmla="*/ 1517660 w 1664415"/>
                <a:gd name="connsiteY23" fmla="*/ 1809284 h 3040984"/>
                <a:gd name="connsiteX24" fmla="*/ 1506371 w 1664415"/>
                <a:gd name="connsiteY24" fmla="*/ 1843151 h 3040984"/>
                <a:gd name="connsiteX25" fmla="*/ 1449926 w 1664415"/>
                <a:gd name="connsiteY25" fmla="*/ 1933462 h 3040984"/>
                <a:gd name="connsiteX26" fmla="*/ 1404771 w 1664415"/>
                <a:gd name="connsiteY26" fmla="*/ 1956040 h 3040984"/>
                <a:gd name="connsiteX27" fmla="*/ 1382193 w 1664415"/>
                <a:gd name="connsiteY27" fmla="*/ 2001195 h 3040984"/>
                <a:gd name="connsiteX28" fmla="*/ 1291882 w 1664415"/>
                <a:gd name="connsiteY28" fmla="*/ 2068929 h 3040984"/>
                <a:gd name="connsiteX29" fmla="*/ 1201571 w 1664415"/>
                <a:gd name="connsiteY29" fmla="*/ 2181818 h 3040984"/>
                <a:gd name="connsiteX30" fmla="*/ 1167704 w 1664415"/>
                <a:gd name="connsiteY30" fmla="*/ 2215684 h 3040984"/>
                <a:gd name="connsiteX31" fmla="*/ 1156415 w 1664415"/>
                <a:gd name="connsiteY31" fmla="*/ 2249551 h 3040984"/>
                <a:gd name="connsiteX32" fmla="*/ 1145126 w 1664415"/>
                <a:gd name="connsiteY32" fmla="*/ 2294706 h 3040984"/>
                <a:gd name="connsiteX33" fmla="*/ 1122548 w 1664415"/>
                <a:gd name="connsiteY33" fmla="*/ 2362440 h 3040984"/>
                <a:gd name="connsiteX34" fmla="*/ 1099971 w 1664415"/>
                <a:gd name="connsiteY34" fmla="*/ 2644662 h 3040984"/>
                <a:gd name="connsiteX35" fmla="*/ 1043526 w 1664415"/>
                <a:gd name="connsiteY35" fmla="*/ 2701106 h 3040984"/>
                <a:gd name="connsiteX36" fmla="*/ 930637 w 1664415"/>
                <a:gd name="connsiteY36" fmla="*/ 2723684 h 3040984"/>
                <a:gd name="connsiteX37" fmla="*/ 862904 w 1664415"/>
                <a:gd name="connsiteY37" fmla="*/ 2746262 h 3040984"/>
                <a:gd name="connsiteX38" fmla="*/ 817748 w 1664415"/>
                <a:gd name="connsiteY38" fmla="*/ 2757551 h 3040984"/>
                <a:gd name="connsiteX39" fmla="*/ 783882 w 1664415"/>
                <a:gd name="connsiteY39" fmla="*/ 2768840 h 3040984"/>
                <a:gd name="connsiteX40" fmla="*/ 716148 w 1664415"/>
                <a:gd name="connsiteY40" fmla="*/ 2780129 h 3040984"/>
                <a:gd name="connsiteX41" fmla="*/ 637126 w 1664415"/>
                <a:gd name="connsiteY41" fmla="*/ 2813995 h 3040984"/>
                <a:gd name="connsiteX42" fmla="*/ 603260 w 1664415"/>
                <a:gd name="connsiteY42" fmla="*/ 2825284 h 3040984"/>
                <a:gd name="connsiteX43" fmla="*/ 558104 w 1664415"/>
                <a:gd name="connsiteY43" fmla="*/ 2847862 h 3040984"/>
                <a:gd name="connsiteX44" fmla="*/ 546815 w 1664415"/>
                <a:gd name="connsiteY44" fmla="*/ 2893018 h 3040984"/>
                <a:gd name="connsiteX45" fmla="*/ 445215 w 1664415"/>
                <a:gd name="connsiteY45" fmla="*/ 2983329 h 3040984"/>
                <a:gd name="connsiteX46" fmla="*/ 354904 w 1664415"/>
                <a:gd name="connsiteY46" fmla="*/ 3017195 h 3040984"/>
                <a:gd name="connsiteX47" fmla="*/ 309748 w 1664415"/>
                <a:gd name="connsiteY47" fmla="*/ 3028484 h 3040984"/>
                <a:gd name="connsiteX48" fmla="*/ 275882 w 1664415"/>
                <a:gd name="connsiteY48" fmla="*/ 3039773 h 3040984"/>
                <a:gd name="connsiteX49" fmla="*/ 4948 w 1664415"/>
                <a:gd name="connsiteY49" fmla="*/ 3028484 h 3040984"/>
                <a:gd name="connsiteX50" fmla="*/ 50104 w 1664415"/>
                <a:gd name="connsiteY50" fmla="*/ 2983329 h 3040984"/>
                <a:gd name="connsiteX51" fmla="*/ 83971 w 1664415"/>
                <a:gd name="connsiteY51" fmla="*/ 2960751 h 3040984"/>
                <a:gd name="connsiteX52" fmla="*/ 162993 w 1664415"/>
                <a:gd name="connsiteY52" fmla="*/ 2881729 h 3040984"/>
                <a:gd name="connsiteX53" fmla="*/ 151704 w 1664415"/>
                <a:gd name="connsiteY53" fmla="*/ 2633373 h 3040984"/>
                <a:gd name="connsiteX54" fmla="*/ 140415 w 1664415"/>
                <a:gd name="connsiteY54" fmla="*/ 2588218 h 3040984"/>
                <a:gd name="connsiteX55" fmla="*/ 129126 w 1664415"/>
                <a:gd name="connsiteY55" fmla="*/ 2509195 h 3040984"/>
                <a:gd name="connsiteX56" fmla="*/ 106548 w 1664415"/>
                <a:gd name="connsiteY56" fmla="*/ 2430173 h 3040984"/>
                <a:gd name="connsiteX57" fmla="*/ 83971 w 1664415"/>
                <a:gd name="connsiteY57" fmla="*/ 2328573 h 3040984"/>
                <a:gd name="connsiteX58" fmla="*/ 106548 w 1664415"/>
                <a:gd name="connsiteY58" fmla="*/ 2294706 h 3040984"/>
                <a:gd name="connsiteX59" fmla="*/ 140415 w 1664415"/>
                <a:gd name="connsiteY59" fmla="*/ 2305995 h 3040984"/>
                <a:gd name="connsiteX60" fmla="*/ 185571 w 1664415"/>
                <a:gd name="connsiteY60" fmla="*/ 2328573 h 3040984"/>
                <a:gd name="connsiteX61" fmla="*/ 388771 w 1664415"/>
                <a:gd name="connsiteY61" fmla="*/ 2339862 h 3040984"/>
                <a:gd name="connsiteX62" fmla="*/ 422637 w 1664415"/>
                <a:gd name="connsiteY62" fmla="*/ 2351151 h 3040984"/>
                <a:gd name="connsiteX63" fmla="*/ 456504 w 1664415"/>
                <a:gd name="connsiteY63" fmla="*/ 2373729 h 3040984"/>
                <a:gd name="connsiteX64" fmla="*/ 625837 w 1664415"/>
                <a:gd name="connsiteY64" fmla="*/ 2362440 h 3040984"/>
                <a:gd name="connsiteX65" fmla="*/ 648415 w 1664415"/>
                <a:gd name="connsiteY65" fmla="*/ 2283418 h 3040984"/>
                <a:gd name="connsiteX66" fmla="*/ 637126 w 1664415"/>
                <a:gd name="connsiteY66" fmla="*/ 2193106 h 3040984"/>
                <a:gd name="connsiteX67" fmla="*/ 591971 w 1664415"/>
                <a:gd name="connsiteY67" fmla="*/ 2147951 h 3040984"/>
                <a:gd name="connsiteX68" fmla="*/ 524237 w 1664415"/>
                <a:gd name="connsiteY68" fmla="*/ 2035062 h 3040984"/>
                <a:gd name="connsiteX69" fmla="*/ 490371 w 1664415"/>
                <a:gd name="connsiteY69" fmla="*/ 1989906 h 3040984"/>
                <a:gd name="connsiteX70" fmla="*/ 467793 w 1664415"/>
                <a:gd name="connsiteY70" fmla="*/ 1956040 h 3040984"/>
                <a:gd name="connsiteX71" fmla="*/ 456504 w 1664415"/>
                <a:gd name="connsiteY71" fmla="*/ 1910884 h 3040984"/>
                <a:gd name="connsiteX72" fmla="*/ 411348 w 1664415"/>
                <a:gd name="connsiteY72" fmla="*/ 1549640 h 3040984"/>
                <a:gd name="connsiteX73" fmla="*/ 377482 w 1664415"/>
                <a:gd name="connsiteY73" fmla="*/ 1481906 h 3040984"/>
                <a:gd name="connsiteX74" fmla="*/ 309748 w 1664415"/>
                <a:gd name="connsiteY74" fmla="*/ 1459329 h 3040984"/>
                <a:gd name="connsiteX75" fmla="*/ 230726 w 1664415"/>
                <a:gd name="connsiteY75" fmla="*/ 1425462 h 3040984"/>
                <a:gd name="connsiteX76" fmla="*/ 140415 w 1664415"/>
                <a:gd name="connsiteY76" fmla="*/ 1346440 h 3040984"/>
                <a:gd name="connsiteX77" fmla="*/ 129126 w 1664415"/>
                <a:gd name="connsiteY77" fmla="*/ 1177106 h 3040984"/>
                <a:gd name="connsiteX78" fmla="*/ 162993 w 1664415"/>
                <a:gd name="connsiteY78" fmla="*/ 1143240 h 3040984"/>
                <a:gd name="connsiteX79" fmla="*/ 230726 w 1664415"/>
                <a:gd name="connsiteY79" fmla="*/ 1120662 h 3040984"/>
                <a:gd name="connsiteX80" fmla="*/ 309748 w 1664415"/>
                <a:gd name="connsiteY80" fmla="*/ 1098084 h 3040984"/>
                <a:gd name="connsiteX81" fmla="*/ 445215 w 1664415"/>
                <a:gd name="connsiteY81" fmla="*/ 1086795 h 3040984"/>
                <a:gd name="connsiteX82" fmla="*/ 501660 w 1664415"/>
                <a:gd name="connsiteY82" fmla="*/ 1075506 h 3040984"/>
                <a:gd name="connsiteX83" fmla="*/ 535526 w 1664415"/>
                <a:gd name="connsiteY83" fmla="*/ 1041640 h 3040984"/>
                <a:gd name="connsiteX84" fmla="*/ 569393 w 1664415"/>
                <a:gd name="connsiteY84" fmla="*/ 1019062 h 3040984"/>
                <a:gd name="connsiteX85" fmla="*/ 591971 w 1664415"/>
                <a:gd name="connsiteY85" fmla="*/ 973906 h 3040984"/>
                <a:gd name="connsiteX86" fmla="*/ 603260 w 1664415"/>
                <a:gd name="connsiteY86" fmla="*/ 748129 h 3040984"/>
                <a:gd name="connsiteX87" fmla="*/ 524237 w 1664415"/>
                <a:gd name="connsiteY87" fmla="*/ 646529 h 3040984"/>
                <a:gd name="connsiteX88" fmla="*/ 479082 w 1664415"/>
                <a:gd name="connsiteY88" fmla="*/ 556218 h 3040984"/>
                <a:gd name="connsiteX89" fmla="*/ 433926 w 1664415"/>
                <a:gd name="connsiteY89" fmla="*/ 488484 h 3040984"/>
                <a:gd name="connsiteX90" fmla="*/ 366193 w 1664415"/>
                <a:gd name="connsiteY90" fmla="*/ 443329 h 3040984"/>
                <a:gd name="connsiteX91" fmla="*/ 343615 w 1664415"/>
                <a:gd name="connsiteY91" fmla="*/ 398173 h 3040984"/>
                <a:gd name="connsiteX92" fmla="*/ 270745 w 1664415"/>
                <a:gd name="connsiteY92" fmla="*/ 293412 h 3040984"/>
                <a:gd name="connsiteX93" fmla="*/ 304612 w 1664415"/>
                <a:gd name="connsiteY93" fmla="*/ 70626 h 3040984"/>
                <a:gd name="connsiteX94" fmla="*/ 372063 w 1664415"/>
                <a:gd name="connsiteY94" fmla="*/ 917 h 3040984"/>
                <a:gd name="connsiteX95" fmla="*/ 490371 w 1664415"/>
                <a:gd name="connsiteY95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4771 w 1664415"/>
                <a:gd name="connsiteY10" fmla="*/ 556218 h 3040984"/>
                <a:gd name="connsiteX11" fmla="*/ 1483793 w 1664415"/>
                <a:gd name="connsiteY11" fmla="*/ 567506 h 3040984"/>
                <a:gd name="connsiteX12" fmla="*/ 1517660 w 1664415"/>
                <a:gd name="connsiteY12" fmla="*/ 590084 h 3040984"/>
                <a:gd name="connsiteX13" fmla="*/ 1562815 w 1664415"/>
                <a:gd name="connsiteY13" fmla="*/ 612662 h 3040984"/>
                <a:gd name="connsiteX14" fmla="*/ 1630548 w 1664415"/>
                <a:gd name="connsiteY14" fmla="*/ 725551 h 3040984"/>
                <a:gd name="connsiteX15" fmla="*/ 1641837 w 1664415"/>
                <a:gd name="connsiteY15" fmla="*/ 906173 h 3040984"/>
                <a:gd name="connsiteX16" fmla="*/ 1664415 w 1664415"/>
                <a:gd name="connsiteY16" fmla="*/ 973906 h 3040984"/>
                <a:gd name="connsiteX17" fmla="*/ 1574104 w 1664415"/>
                <a:gd name="connsiteY17" fmla="*/ 1098084 h 3040984"/>
                <a:gd name="connsiteX18" fmla="*/ 1540237 w 1664415"/>
                <a:gd name="connsiteY18" fmla="*/ 1143240 h 3040984"/>
                <a:gd name="connsiteX19" fmla="*/ 1483793 w 1664415"/>
                <a:gd name="connsiteY19" fmla="*/ 1222262 h 3040984"/>
                <a:gd name="connsiteX20" fmla="*/ 1472504 w 1664415"/>
                <a:gd name="connsiteY20" fmla="*/ 1267418 h 3040984"/>
                <a:gd name="connsiteX21" fmla="*/ 1461215 w 1664415"/>
                <a:gd name="connsiteY21" fmla="*/ 1301284 h 3040984"/>
                <a:gd name="connsiteX22" fmla="*/ 1483793 w 1664415"/>
                <a:gd name="connsiteY22" fmla="*/ 1594795 h 3040984"/>
                <a:gd name="connsiteX23" fmla="*/ 1528948 w 1664415"/>
                <a:gd name="connsiteY23" fmla="*/ 1639951 h 3040984"/>
                <a:gd name="connsiteX24" fmla="*/ 1517660 w 1664415"/>
                <a:gd name="connsiteY24" fmla="*/ 1809284 h 3040984"/>
                <a:gd name="connsiteX25" fmla="*/ 1506371 w 1664415"/>
                <a:gd name="connsiteY25" fmla="*/ 1843151 h 3040984"/>
                <a:gd name="connsiteX26" fmla="*/ 1449926 w 1664415"/>
                <a:gd name="connsiteY26" fmla="*/ 1933462 h 3040984"/>
                <a:gd name="connsiteX27" fmla="*/ 1404771 w 1664415"/>
                <a:gd name="connsiteY27" fmla="*/ 1956040 h 3040984"/>
                <a:gd name="connsiteX28" fmla="*/ 1382193 w 1664415"/>
                <a:gd name="connsiteY28" fmla="*/ 2001195 h 3040984"/>
                <a:gd name="connsiteX29" fmla="*/ 1291882 w 1664415"/>
                <a:gd name="connsiteY29" fmla="*/ 2068929 h 3040984"/>
                <a:gd name="connsiteX30" fmla="*/ 1201571 w 1664415"/>
                <a:gd name="connsiteY30" fmla="*/ 2181818 h 3040984"/>
                <a:gd name="connsiteX31" fmla="*/ 1167704 w 1664415"/>
                <a:gd name="connsiteY31" fmla="*/ 2215684 h 3040984"/>
                <a:gd name="connsiteX32" fmla="*/ 1156415 w 1664415"/>
                <a:gd name="connsiteY32" fmla="*/ 2249551 h 3040984"/>
                <a:gd name="connsiteX33" fmla="*/ 1145126 w 1664415"/>
                <a:gd name="connsiteY33" fmla="*/ 2294706 h 3040984"/>
                <a:gd name="connsiteX34" fmla="*/ 1122548 w 1664415"/>
                <a:gd name="connsiteY34" fmla="*/ 2362440 h 3040984"/>
                <a:gd name="connsiteX35" fmla="*/ 1099971 w 1664415"/>
                <a:gd name="connsiteY35" fmla="*/ 2644662 h 3040984"/>
                <a:gd name="connsiteX36" fmla="*/ 1043526 w 1664415"/>
                <a:gd name="connsiteY36" fmla="*/ 2701106 h 3040984"/>
                <a:gd name="connsiteX37" fmla="*/ 930637 w 1664415"/>
                <a:gd name="connsiteY37" fmla="*/ 2723684 h 3040984"/>
                <a:gd name="connsiteX38" fmla="*/ 862904 w 1664415"/>
                <a:gd name="connsiteY38" fmla="*/ 2746262 h 3040984"/>
                <a:gd name="connsiteX39" fmla="*/ 817748 w 1664415"/>
                <a:gd name="connsiteY39" fmla="*/ 2757551 h 3040984"/>
                <a:gd name="connsiteX40" fmla="*/ 783882 w 1664415"/>
                <a:gd name="connsiteY40" fmla="*/ 2768840 h 3040984"/>
                <a:gd name="connsiteX41" fmla="*/ 716148 w 1664415"/>
                <a:gd name="connsiteY41" fmla="*/ 2780129 h 3040984"/>
                <a:gd name="connsiteX42" fmla="*/ 637126 w 1664415"/>
                <a:gd name="connsiteY42" fmla="*/ 2813995 h 3040984"/>
                <a:gd name="connsiteX43" fmla="*/ 603260 w 1664415"/>
                <a:gd name="connsiteY43" fmla="*/ 2825284 h 3040984"/>
                <a:gd name="connsiteX44" fmla="*/ 558104 w 1664415"/>
                <a:gd name="connsiteY44" fmla="*/ 2847862 h 3040984"/>
                <a:gd name="connsiteX45" fmla="*/ 546815 w 1664415"/>
                <a:gd name="connsiteY45" fmla="*/ 2893018 h 3040984"/>
                <a:gd name="connsiteX46" fmla="*/ 445215 w 1664415"/>
                <a:gd name="connsiteY46" fmla="*/ 2983329 h 3040984"/>
                <a:gd name="connsiteX47" fmla="*/ 354904 w 1664415"/>
                <a:gd name="connsiteY47" fmla="*/ 3017195 h 3040984"/>
                <a:gd name="connsiteX48" fmla="*/ 309748 w 1664415"/>
                <a:gd name="connsiteY48" fmla="*/ 3028484 h 3040984"/>
                <a:gd name="connsiteX49" fmla="*/ 275882 w 1664415"/>
                <a:gd name="connsiteY49" fmla="*/ 3039773 h 3040984"/>
                <a:gd name="connsiteX50" fmla="*/ 4948 w 1664415"/>
                <a:gd name="connsiteY50" fmla="*/ 3028484 h 3040984"/>
                <a:gd name="connsiteX51" fmla="*/ 50104 w 1664415"/>
                <a:gd name="connsiteY51" fmla="*/ 2983329 h 3040984"/>
                <a:gd name="connsiteX52" fmla="*/ 83971 w 1664415"/>
                <a:gd name="connsiteY52" fmla="*/ 2960751 h 3040984"/>
                <a:gd name="connsiteX53" fmla="*/ 162993 w 1664415"/>
                <a:gd name="connsiteY53" fmla="*/ 2881729 h 3040984"/>
                <a:gd name="connsiteX54" fmla="*/ 151704 w 1664415"/>
                <a:gd name="connsiteY54" fmla="*/ 2633373 h 3040984"/>
                <a:gd name="connsiteX55" fmla="*/ 140415 w 1664415"/>
                <a:gd name="connsiteY55" fmla="*/ 2588218 h 3040984"/>
                <a:gd name="connsiteX56" fmla="*/ 129126 w 1664415"/>
                <a:gd name="connsiteY56" fmla="*/ 2509195 h 3040984"/>
                <a:gd name="connsiteX57" fmla="*/ 106548 w 1664415"/>
                <a:gd name="connsiteY57" fmla="*/ 2430173 h 3040984"/>
                <a:gd name="connsiteX58" fmla="*/ 83971 w 1664415"/>
                <a:gd name="connsiteY58" fmla="*/ 2328573 h 3040984"/>
                <a:gd name="connsiteX59" fmla="*/ 106548 w 1664415"/>
                <a:gd name="connsiteY59" fmla="*/ 2294706 h 3040984"/>
                <a:gd name="connsiteX60" fmla="*/ 140415 w 1664415"/>
                <a:gd name="connsiteY60" fmla="*/ 2305995 h 3040984"/>
                <a:gd name="connsiteX61" fmla="*/ 185571 w 1664415"/>
                <a:gd name="connsiteY61" fmla="*/ 2328573 h 3040984"/>
                <a:gd name="connsiteX62" fmla="*/ 388771 w 1664415"/>
                <a:gd name="connsiteY62" fmla="*/ 2339862 h 3040984"/>
                <a:gd name="connsiteX63" fmla="*/ 422637 w 1664415"/>
                <a:gd name="connsiteY63" fmla="*/ 2351151 h 3040984"/>
                <a:gd name="connsiteX64" fmla="*/ 456504 w 1664415"/>
                <a:gd name="connsiteY64" fmla="*/ 2373729 h 3040984"/>
                <a:gd name="connsiteX65" fmla="*/ 625837 w 1664415"/>
                <a:gd name="connsiteY65" fmla="*/ 2362440 h 3040984"/>
                <a:gd name="connsiteX66" fmla="*/ 648415 w 1664415"/>
                <a:gd name="connsiteY66" fmla="*/ 2283418 h 3040984"/>
                <a:gd name="connsiteX67" fmla="*/ 637126 w 1664415"/>
                <a:gd name="connsiteY67" fmla="*/ 2193106 h 3040984"/>
                <a:gd name="connsiteX68" fmla="*/ 591971 w 1664415"/>
                <a:gd name="connsiteY68" fmla="*/ 2147951 h 3040984"/>
                <a:gd name="connsiteX69" fmla="*/ 524237 w 1664415"/>
                <a:gd name="connsiteY69" fmla="*/ 2035062 h 3040984"/>
                <a:gd name="connsiteX70" fmla="*/ 490371 w 1664415"/>
                <a:gd name="connsiteY70" fmla="*/ 1989906 h 3040984"/>
                <a:gd name="connsiteX71" fmla="*/ 467793 w 1664415"/>
                <a:gd name="connsiteY71" fmla="*/ 1956040 h 3040984"/>
                <a:gd name="connsiteX72" fmla="*/ 456504 w 1664415"/>
                <a:gd name="connsiteY72" fmla="*/ 1910884 h 3040984"/>
                <a:gd name="connsiteX73" fmla="*/ 411348 w 1664415"/>
                <a:gd name="connsiteY73" fmla="*/ 1549640 h 3040984"/>
                <a:gd name="connsiteX74" fmla="*/ 377482 w 1664415"/>
                <a:gd name="connsiteY74" fmla="*/ 1481906 h 3040984"/>
                <a:gd name="connsiteX75" fmla="*/ 309748 w 1664415"/>
                <a:gd name="connsiteY75" fmla="*/ 1459329 h 3040984"/>
                <a:gd name="connsiteX76" fmla="*/ 230726 w 1664415"/>
                <a:gd name="connsiteY76" fmla="*/ 1425462 h 3040984"/>
                <a:gd name="connsiteX77" fmla="*/ 140415 w 1664415"/>
                <a:gd name="connsiteY77" fmla="*/ 1346440 h 3040984"/>
                <a:gd name="connsiteX78" fmla="*/ 129126 w 1664415"/>
                <a:gd name="connsiteY78" fmla="*/ 1177106 h 3040984"/>
                <a:gd name="connsiteX79" fmla="*/ 162993 w 1664415"/>
                <a:gd name="connsiteY79" fmla="*/ 1143240 h 3040984"/>
                <a:gd name="connsiteX80" fmla="*/ 230726 w 1664415"/>
                <a:gd name="connsiteY80" fmla="*/ 1120662 h 3040984"/>
                <a:gd name="connsiteX81" fmla="*/ 309748 w 1664415"/>
                <a:gd name="connsiteY81" fmla="*/ 1098084 h 3040984"/>
                <a:gd name="connsiteX82" fmla="*/ 445215 w 1664415"/>
                <a:gd name="connsiteY82" fmla="*/ 1086795 h 3040984"/>
                <a:gd name="connsiteX83" fmla="*/ 501660 w 1664415"/>
                <a:gd name="connsiteY83" fmla="*/ 1075506 h 3040984"/>
                <a:gd name="connsiteX84" fmla="*/ 535526 w 1664415"/>
                <a:gd name="connsiteY84" fmla="*/ 1041640 h 3040984"/>
                <a:gd name="connsiteX85" fmla="*/ 569393 w 1664415"/>
                <a:gd name="connsiteY85" fmla="*/ 1019062 h 3040984"/>
                <a:gd name="connsiteX86" fmla="*/ 591971 w 1664415"/>
                <a:gd name="connsiteY86" fmla="*/ 973906 h 3040984"/>
                <a:gd name="connsiteX87" fmla="*/ 603260 w 1664415"/>
                <a:gd name="connsiteY87" fmla="*/ 748129 h 3040984"/>
                <a:gd name="connsiteX88" fmla="*/ 524237 w 1664415"/>
                <a:gd name="connsiteY88" fmla="*/ 646529 h 3040984"/>
                <a:gd name="connsiteX89" fmla="*/ 479082 w 1664415"/>
                <a:gd name="connsiteY89" fmla="*/ 556218 h 3040984"/>
                <a:gd name="connsiteX90" fmla="*/ 433926 w 1664415"/>
                <a:gd name="connsiteY90" fmla="*/ 488484 h 3040984"/>
                <a:gd name="connsiteX91" fmla="*/ 366193 w 1664415"/>
                <a:gd name="connsiteY91" fmla="*/ 443329 h 3040984"/>
                <a:gd name="connsiteX92" fmla="*/ 343615 w 1664415"/>
                <a:gd name="connsiteY92" fmla="*/ 398173 h 3040984"/>
                <a:gd name="connsiteX93" fmla="*/ 270745 w 1664415"/>
                <a:gd name="connsiteY93" fmla="*/ 293412 h 3040984"/>
                <a:gd name="connsiteX94" fmla="*/ 304612 w 1664415"/>
                <a:gd name="connsiteY94" fmla="*/ 70626 h 3040984"/>
                <a:gd name="connsiteX95" fmla="*/ 372063 w 1664415"/>
                <a:gd name="connsiteY95" fmla="*/ 917 h 3040984"/>
                <a:gd name="connsiteX96" fmla="*/ 490371 w 1664415"/>
                <a:gd name="connsiteY96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404771 w 1664415"/>
                <a:gd name="connsiteY11" fmla="*/ 556218 h 3040984"/>
                <a:gd name="connsiteX12" fmla="*/ 1483793 w 1664415"/>
                <a:gd name="connsiteY12" fmla="*/ 567506 h 3040984"/>
                <a:gd name="connsiteX13" fmla="*/ 1517660 w 1664415"/>
                <a:gd name="connsiteY13" fmla="*/ 590084 h 3040984"/>
                <a:gd name="connsiteX14" fmla="*/ 1562815 w 1664415"/>
                <a:gd name="connsiteY14" fmla="*/ 612662 h 3040984"/>
                <a:gd name="connsiteX15" fmla="*/ 1630548 w 1664415"/>
                <a:gd name="connsiteY15" fmla="*/ 725551 h 3040984"/>
                <a:gd name="connsiteX16" fmla="*/ 1641837 w 1664415"/>
                <a:gd name="connsiteY16" fmla="*/ 906173 h 3040984"/>
                <a:gd name="connsiteX17" fmla="*/ 1664415 w 1664415"/>
                <a:gd name="connsiteY17" fmla="*/ 973906 h 3040984"/>
                <a:gd name="connsiteX18" fmla="*/ 1574104 w 1664415"/>
                <a:gd name="connsiteY18" fmla="*/ 1098084 h 3040984"/>
                <a:gd name="connsiteX19" fmla="*/ 1540237 w 1664415"/>
                <a:gd name="connsiteY19" fmla="*/ 1143240 h 3040984"/>
                <a:gd name="connsiteX20" fmla="*/ 1483793 w 1664415"/>
                <a:gd name="connsiteY20" fmla="*/ 1222262 h 3040984"/>
                <a:gd name="connsiteX21" fmla="*/ 1472504 w 1664415"/>
                <a:gd name="connsiteY21" fmla="*/ 1267418 h 3040984"/>
                <a:gd name="connsiteX22" fmla="*/ 1461215 w 1664415"/>
                <a:gd name="connsiteY22" fmla="*/ 1301284 h 3040984"/>
                <a:gd name="connsiteX23" fmla="*/ 1483793 w 1664415"/>
                <a:gd name="connsiteY23" fmla="*/ 1594795 h 3040984"/>
                <a:gd name="connsiteX24" fmla="*/ 1528948 w 1664415"/>
                <a:gd name="connsiteY24" fmla="*/ 1639951 h 3040984"/>
                <a:gd name="connsiteX25" fmla="*/ 1517660 w 1664415"/>
                <a:gd name="connsiteY25" fmla="*/ 1809284 h 3040984"/>
                <a:gd name="connsiteX26" fmla="*/ 1506371 w 1664415"/>
                <a:gd name="connsiteY26" fmla="*/ 1843151 h 3040984"/>
                <a:gd name="connsiteX27" fmla="*/ 1449926 w 1664415"/>
                <a:gd name="connsiteY27" fmla="*/ 1933462 h 3040984"/>
                <a:gd name="connsiteX28" fmla="*/ 1404771 w 1664415"/>
                <a:gd name="connsiteY28" fmla="*/ 1956040 h 3040984"/>
                <a:gd name="connsiteX29" fmla="*/ 1382193 w 1664415"/>
                <a:gd name="connsiteY29" fmla="*/ 2001195 h 3040984"/>
                <a:gd name="connsiteX30" fmla="*/ 1291882 w 1664415"/>
                <a:gd name="connsiteY30" fmla="*/ 2068929 h 3040984"/>
                <a:gd name="connsiteX31" fmla="*/ 1201571 w 1664415"/>
                <a:gd name="connsiteY31" fmla="*/ 2181818 h 3040984"/>
                <a:gd name="connsiteX32" fmla="*/ 1167704 w 1664415"/>
                <a:gd name="connsiteY32" fmla="*/ 2215684 h 3040984"/>
                <a:gd name="connsiteX33" fmla="*/ 1156415 w 1664415"/>
                <a:gd name="connsiteY33" fmla="*/ 2249551 h 3040984"/>
                <a:gd name="connsiteX34" fmla="*/ 1145126 w 1664415"/>
                <a:gd name="connsiteY34" fmla="*/ 2294706 h 3040984"/>
                <a:gd name="connsiteX35" fmla="*/ 1122548 w 1664415"/>
                <a:gd name="connsiteY35" fmla="*/ 2362440 h 3040984"/>
                <a:gd name="connsiteX36" fmla="*/ 1099971 w 1664415"/>
                <a:gd name="connsiteY36" fmla="*/ 2644662 h 3040984"/>
                <a:gd name="connsiteX37" fmla="*/ 1043526 w 1664415"/>
                <a:gd name="connsiteY37" fmla="*/ 2701106 h 3040984"/>
                <a:gd name="connsiteX38" fmla="*/ 930637 w 1664415"/>
                <a:gd name="connsiteY38" fmla="*/ 2723684 h 3040984"/>
                <a:gd name="connsiteX39" fmla="*/ 862904 w 1664415"/>
                <a:gd name="connsiteY39" fmla="*/ 2746262 h 3040984"/>
                <a:gd name="connsiteX40" fmla="*/ 817748 w 1664415"/>
                <a:gd name="connsiteY40" fmla="*/ 2757551 h 3040984"/>
                <a:gd name="connsiteX41" fmla="*/ 783882 w 1664415"/>
                <a:gd name="connsiteY41" fmla="*/ 2768840 h 3040984"/>
                <a:gd name="connsiteX42" fmla="*/ 716148 w 1664415"/>
                <a:gd name="connsiteY42" fmla="*/ 2780129 h 3040984"/>
                <a:gd name="connsiteX43" fmla="*/ 637126 w 1664415"/>
                <a:gd name="connsiteY43" fmla="*/ 2813995 h 3040984"/>
                <a:gd name="connsiteX44" fmla="*/ 603260 w 1664415"/>
                <a:gd name="connsiteY44" fmla="*/ 2825284 h 3040984"/>
                <a:gd name="connsiteX45" fmla="*/ 558104 w 1664415"/>
                <a:gd name="connsiteY45" fmla="*/ 2847862 h 3040984"/>
                <a:gd name="connsiteX46" fmla="*/ 546815 w 1664415"/>
                <a:gd name="connsiteY46" fmla="*/ 2893018 h 3040984"/>
                <a:gd name="connsiteX47" fmla="*/ 445215 w 1664415"/>
                <a:gd name="connsiteY47" fmla="*/ 2983329 h 3040984"/>
                <a:gd name="connsiteX48" fmla="*/ 354904 w 1664415"/>
                <a:gd name="connsiteY48" fmla="*/ 3017195 h 3040984"/>
                <a:gd name="connsiteX49" fmla="*/ 309748 w 1664415"/>
                <a:gd name="connsiteY49" fmla="*/ 3028484 h 3040984"/>
                <a:gd name="connsiteX50" fmla="*/ 275882 w 1664415"/>
                <a:gd name="connsiteY50" fmla="*/ 3039773 h 3040984"/>
                <a:gd name="connsiteX51" fmla="*/ 4948 w 1664415"/>
                <a:gd name="connsiteY51" fmla="*/ 3028484 h 3040984"/>
                <a:gd name="connsiteX52" fmla="*/ 50104 w 1664415"/>
                <a:gd name="connsiteY52" fmla="*/ 2983329 h 3040984"/>
                <a:gd name="connsiteX53" fmla="*/ 83971 w 1664415"/>
                <a:gd name="connsiteY53" fmla="*/ 2960751 h 3040984"/>
                <a:gd name="connsiteX54" fmla="*/ 162993 w 1664415"/>
                <a:gd name="connsiteY54" fmla="*/ 2881729 h 3040984"/>
                <a:gd name="connsiteX55" fmla="*/ 151704 w 1664415"/>
                <a:gd name="connsiteY55" fmla="*/ 2633373 h 3040984"/>
                <a:gd name="connsiteX56" fmla="*/ 140415 w 1664415"/>
                <a:gd name="connsiteY56" fmla="*/ 2588218 h 3040984"/>
                <a:gd name="connsiteX57" fmla="*/ 129126 w 1664415"/>
                <a:gd name="connsiteY57" fmla="*/ 2509195 h 3040984"/>
                <a:gd name="connsiteX58" fmla="*/ 106548 w 1664415"/>
                <a:gd name="connsiteY58" fmla="*/ 2430173 h 3040984"/>
                <a:gd name="connsiteX59" fmla="*/ 83971 w 1664415"/>
                <a:gd name="connsiteY59" fmla="*/ 2328573 h 3040984"/>
                <a:gd name="connsiteX60" fmla="*/ 106548 w 1664415"/>
                <a:gd name="connsiteY60" fmla="*/ 2294706 h 3040984"/>
                <a:gd name="connsiteX61" fmla="*/ 140415 w 1664415"/>
                <a:gd name="connsiteY61" fmla="*/ 2305995 h 3040984"/>
                <a:gd name="connsiteX62" fmla="*/ 185571 w 1664415"/>
                <a:gd name="connsiteY62" fmla="*/ 2328573 h 3040984"/>
                <a:gd name="connsiteX63" fmla="*/ 388771 w 1664415"/>
                <a:gd name="connsiteY63" fmla="*/ 2339862 h 3040984"/>
                <a:gd name="connsiteX64" fmla="*/ 422637 w 1664415"/>
                <a:gd name="connsiteY64" fmla="*/ 2351151 h 3040984"/>
                <a:gd name="connsiteX65" fmla="*/ 456504 w 1664415"/>
                <a:gd name="connsiteY65" fmla="*/ 2373729 h 3040984"/>
                <a:gd name="connsiteX66" fmla="*/ 625837 w 1664415"/>
                <a:gd name="connsiteY66" fmla="*/ 2362440 h 3040984"/>
                <a:gd name="connsiteX67" fmla="*/ 648415 w 1664415"/>
                <a:gd name="connsiteY67" fmla="*/ 2283418 h 3040984"/>
                <a:gd name="connsiteX68" fmla="*/ 637126 w 1664415"/>
                <a:gd name="connsiteY68" fmla="*/ 2193106 h 3040984"/>
                <a:gd name="connsiteX69" fmla="*/ 591971 w 1664415"/>
                <a:gd name="connsiteY69" fmla="*/ 2147951 h 3040984"/>
                <a:gd name="connsiteX70" fmla="*/ 524237 w 1664415"/>
                <a:gd name="connsiteY70" fmla="*/ 2035062 h 3040984"/>
                <a:gd name="connsiteX71" fmla="*/ 490371 w 1664415"/>
                <a:gd name="connsiteY71" fmla="*/ 1989906 h 3040984"/>
                <a:gd name="connsiteX72" fmla="*/ 467793 w 1664415"/>
                <a:gd name="connsiteY72" fmla="*/ 1956040 h 3040984"/>
                <a:gd name="connsiteX73" fmla="*/ 456504 w 1664415"/>
                <a:gd name="connsiteY73" fmla="*/ 1910884 h 3040984"/>
                <a:gd name="connsiteX74" fmla="*/ 411348 w 1664415"/>
                <a:gd name="connsiteY74" fmla="*/ 1549640 h 3040984"/>
                <a:gd name="connsiteX75" fmla="*/ 377482 w 1664415"/>
                <a:gd name="connsiteY75" fmla="*/ 1481906 h 3040984"/>
                <a:gd name="connsiteX76" fmla="*/ 309748 w 1664415"/>
                <a:gd name="connsiteY76" fmla="*/ 1459329 h 3040984"/>
                <a:gd name="connsiteX77" fmla="*/ 230726 w 1664415"/>
                <a:gd name="connsiteY77" fmla="*/ 1425462 h 3040984"/>
                <a:gd name="connsiteX78" fmla="*/ 140415 w 1664415"/>
                <a:gd name="connsiteY78" fmla="*/ 1346440 h 3040984"/>
                <a:gd name="connsiteX79" fmla="*/ 129126 w 1664415"/>
                <a:gd name="connsiteY79" fmla="*/ 1177106 h 3040984"/>
                <a:gd name="connsiteX80" fmla="*/ 162993 w 1664415"/>
                <a:gd name="connsiteY80" fmla="*/ 1143240 h 3040984"/>
                <a:gd name="connsiteX81" fmla="*/ 230726 w 1664415"/>
                <a:gd name="connsiteY81" fmla="*/ 1120662 h 3040984"/>
                <a:gd name="connsiteX82" fmla="*/ 309748 w 1664415"/>
                <a:gd name="connsiteY82" fmla="*/ 1098084 h 3040984"/>
                <a:gd name="connsiteX83" fmla="*/ 445215 w 1664415"/>
                <a:gd name="connsiteY83" fmla="*/ 1086795 h 3040984"/>
                <a:gd name="connsiteX84" fmla="*/ 501660 w 1664415"/>
                <a:gd name="connsiteY84" fmla="*/ 1075506 h 3040984"/>
                <a:gd name="connsiteX85" fmla="*/ 535526 w 1664415"/>
                <a:gd name="connsiteY85" fmla="*/ 1041640 h 3040984"/>
                <a:gd name="connsiteX86" fmla="*/ 569393 w 1664415"/>
                <a:gd name="connsiteY86" fmla="*/ 1019062 h 3040984"/>
                <a:gd name="connsiteX87" fmla="*/ 591971 w 1664415"/>
                <a:gd name="connsiteY87" fmla="*/ 973906 h 3040984"/>
                <a:gd name="connsiteX88" fmla="*/ 603260 w 1664415"/>
                <a:gd name="connsiteY88" fmla="*/ 748129 h 3040984"/>
                <a:gd name="connsiteX89" fmla="*/ 524237 w 1664415"/>
                <a:gd name="connsiteY89" fmla="*/ 646529 h 3040984"/>
                <a:gd name="connsiteX90" fmla="*/ 479082 w 1664415"/>
                <a:gd name="connsiteY90" fmla="*/ 556218 h 3040984"/>
                <a:gd name="connsiteX91" fmla="*/ 433926 w 1664415"/>
                <a:gd name="connsiteY91" fmla="*/ 488484 h 3040984"/>
                <a:gd name="connsiteX92" fmla="*/ 366193 w 1664415"/>
                <a:gd name="connsiteY92" fmla="*/ 443329 h 3040984"/>
                <a:gd name="connsiteX93" fmla="*/ 343615 w 1664415"/>
                <a:gd name="connsiteY93" fmla="*/ 398173 h 3040984"/>
                <a:gd name="connsiteX94" fmla="*/ 270745 w 1664415"/>
                <a:gd name="connsiteY94" fmla="*/ 293412 h 3040984"/>
                <a:gd name="connsiteX95" fmla="*/ 304612 w 1664415"/>
                <a:gd name="connsiteY95" fmla="*/ 70626 h 3040984"/>
                <a:gd name="connsiteX96" fmla="*/ 372063 w 1664415"/>
                <a:gd name="connsiteY96" fmla="*/ 917 h 3040984"/>
                <a:gd name="connsiteX97" fmla="*/ 490371 w 1664415"/>
                <a:gd name="connsiteY97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391055 w 1664415"/>
                <a:gd name="connsiteY11" fmla="*/ 556218 h 3040984"/>
                <a:gd name="connsiteX12" fmla="*/ 1483793 w 1664415"/>
                <a:gd name="connsiteY12" fmla="*/ 567506 h 3040984"/>
                <a:gd name="connsiteX13" fmla="*/ 1517660 w 1664415"/>
                <a:gd name="connsiteY13" fmla="*/ 590084 h 3040984"/>
                <a:gd name="connsiteX14" fmla="*/ 1562815 w 1664415"/>
                <a:gd name="connsiteY14" fmla="*/ 612662 h 3040984"/>
                <a:gd name="connsiteX15" fmla="*/ 1630548 w 1664415"/>
                <a:gd name="connsiteY15" fmla="*/ 725551 h 3040984"/>
                <a:gd name="connsiteX16" fmla="*/ 1641837 w 1664415"/>
                <a:gd name="connsiteY16" fmla="*/ 906173 h 3040984"/>
                <a:gd name="connsiteX17" fmla="*/ 1664415 w 1664415"/>
                <a:gd name="connsiteY17" fmla="*/ 973906 h 3040984"/>
                <a:gd name="connsiteX18" fmla="*/ 1574104 w 1664415"/>
                <a:gd name="connsiteY18" fmla="*/ 1098084 h 3040984"/>
                <a:gd name="connsiteX19" fmla="*/ 1540237 w 1664415"/>
                <a:gd name="connsiteY19" fmla="*/ 1143240 h 3040984"/>
                <a:gd name="connsiteX20" fmla="*/ 1483793 w 1664415"/>
                <a:gd name="connsiteY20" fmla="*/ 1222262 h 3040984"/>
                <a:gd name="connsiteX21" fmla="*/ 1472504 w 1664415"/>
                <a:gd name="connsiteY21" fmla="*/ 1267418 h 3040984"/>
                <a:gd name="connsiteX22" fmla="*/ 1461215 w 1664415"/>
                <a:gd name="connsiteY22" fmla="*/ 1301284 h 3040984"/>
                <a:gd name="connsiteX23" fmla="*/ 1483793 w 1664415"/>
                <a:gd name="connsiteY23" fmla="*/ 1594795 h 3040984"/>
                <a:gd name="connsiteX24" fmla="*/ 1528948 w 1664415"/>
                <a:gd name="connsiteY24" fmla="*/ 1639951 h 3040984"/>
                <a:gd name="connsiteX25" fmla="*/ 1517660 w 1664415"/>
                <a:gd name="connsiteY25" fmla="*/ 1809284 h 3040984"/>
                <a:gd name="connsiteX26" fmla="*/ 1506371 w 1664415"/>
                <a:gd name="connsiteY26" fmla="*/ 1843151 h 3040984"/>
                <a:gd name="connsiteX27" fmla="*/ 1449926 w 1664415"/>
                <a:gd name="connsiteY27" fmla="*/ 1933462 h 3040984"/>
                <a:gd name="connsiteX28" fmla="*/ 1404771 w 1664415"/>
                <a:gd name="connsiteY28" fmla="*/ 1956040 h 3040984"/>
                <a:gd name="connsiteX29" fmla="*/ 1382193 w 1664415"/>
                <a:gd name="connsiteY29" fmla="*/ 2001195 h 3040984"/>
                <a:gd name="connsiteX30" fmla="*/ 1291882 w 1664415"/>
                <a:gd name="connsiteY30" fmla="*/ 2068929 h 3040984"/>
                <a:gd name="connsiteX31" fmla="*/ 1201571 w 1664415"/>
                <a:gd name="connsiteY31" fmla="*/ 2181818 h 3040984"/>
                <a:gd name="connsiteX32" fmla="*/ 1167704 w 1664415"/>
                <a:gd name="connsiteY32" fmla="*/ 2215684 h 3040984"/>
                <a:gd name="connsiteX33" fmla="*/ 1156415 w 1664415"/>
                <a:gd name="connsiteY33" fmla="*/ 2249551 h 3040984"/>
                <a:gd name="connsiteX34" fmla="*/ 1145126 w 1664415"/>
                <a:gd name="connsiteY34" fmla="*/ 2294706 h 3040984"/>
                <a:gd name="connsiteX35" fmla="*/ 1122548 w 1664415"/>
                <a:gd name="connsiteY35" fmla="*/ 2362440 h 3040984"/>
                <a:gd name="connsiteX36" fmla="*/ 1099971 w 1664415"/>
                <a:gd name="connsiteY36" fmla="*/ 2644662 h 3040984"/>
                <a:gd name="connsiteX37" fmla="*/ 1043526 w 1664415"/>
                <a:gd name="connsiteY37" fmla="*/ 2701106 h 3040984"/>
                <a:gd name="connsiteX38" fmla="*/ 930637 w 1664415"/>
                <a:gd name="connsiteY38" fmla="*/ 2723684 h 3040984"/>
                <a:gd name="connsiteX39" fmla="*/ 862904 w 1664415"/>
                <a:gd name="connsiteY39" fmla="*/ 2746262 h 3040984"/>
                <a:gd name="connsiteX40" fmla="*/ 817748 w 1664415"/>
                <a:gd name="connsiteY40" fmla="*/ 2757551 h 3040984"/>
                <a:gd name="connsiteX41" fmla="*/ 783882 w 1664415"/>
                <a:gd name="connsiteY41" fmla="*/ 2768840 h 3040984"/>
                <a:gd name="connsiteX42" fmla="*/ 716148 w 1664415"/>
                <a:gd name="connsiteY42" fmla="*/ 2780129 h 3040984"/>
                <a:gd name="connsiteX43" fmla="*/ 637126 w 1664415"/>
                <a:gd name="connsiteY43" fmla="*/ 2813995 h 3040984"/>
                <a:gd name="connsiteX44" fmla="*/ 603260 w 1664415"/>
                <a:gd name="connsiteY44" fmla="*/ 2825284 h 3040984"/>
                <a:gd name="connsiteX45" fmla="*/ 558104 w 1664415"/>
                <a:gd name="connsiteY45" fmla="*/ 2847862 h 3040984"/>
                <a:gd name="connsiteX46" fmla="*/ 546815 w 1664415"/>
                <a:gd name="connsiteY46" fmla="*/ 2893018 h 3040984"/>
                <a:gd name="connsiteX47" fmla="*/ 445215 w 1664415"/>
                <a:gd name="connsiteY47" fmla="*/ 2983329 h 3040984"/>
                <a:gd name="connsiteX48" fmla="*/ 354904 w 1664415"/>
                <a:gd name="connsiteY48" fmla="*/ 3017195 h 3040984"/>
                <a:gd name="connsiteX49" fmla="*/ 309748 w 1664415"/>
                <a:gd name="connsiteY49" fmla="*/ 3028484 h 3040984"/>
                <a:gd name="connsiteX50" fmla="*/ 275882 w 1664415"/>
                <a:gd name="connsiteY50" fmla="*/ 3039773 h 3040984"/>
                <a:gd name="connsiteX51" fmla="*/ 4948 w 1664415"/>
                <a:gd name="connsiteY51" fmla="*/ 3028484 h 3040984"/>
                <a:gd name="connsiteX52" fmla="*/ 50104 w 1664415"/>
                <a:gd name="connsiteY52" fmla="*/ 2983329 h 3040984"/>
                <a:gd name="connsiteX53" fmla="*/ 83971 w 1664415"/>
                <a:gd name="connsiteY53" fmla="*/ 2960751 h 3040984"/>
                <a:gd name="connsiteX54" fmla="*/ 162993 w 1664415"/>
                <a:gd name="connsiteY54" fmla="*/ 2881729 h 3040984"/>
                <a:gd name="connsiteX55" fmla="*/ 151704 w 1664415"/>
                <a:gd name="connsiteY55" fmla="*/ 2633373 h 3040984"/>
                <a:gd name="connsiteX56" fmla="*/ 140415 w 1664415"/>
                <a:gd name="connsiteY56" fmla="*/ 2588218 h 3040984"/>
                <a:gd name="connsiteX57" fmla="*/ 129126 w 1664415"/>
                <a:gd name="connsiteY57" fmla="*/ 2509195 h 3040984"/>
                <a:gd name="connsiteX58" fmla="*/ 106548 w 1664415"/>
                <a:gd name="connsiteY58" fmla="*/ 2430173 h 3040984"/>
                <a:gd name="connsiteX59" fmla="*/ 83971 w 1664415"/>
                <a:gd name="connsiteY59" fmla="*/ 2328573 h 3040984"/>
                <a:gd name="connsiteX60" fmla="*/ 106548 w 1664415"/>
                <a:gd name="connsiteY60" fmla="*/ 2294706 h 3040984"/>
                <a:gd name="connsiteX61" fmla="*/ 140415 w 1664415"/>
                <a:gd name="connsiteY61" fmla="*/ 2305995 h 3040984"/>
                <a:gd name="connsiteX62" fmla="*/ 185571 w 1664415"/>
                <a:gd name="connsiteY62" fmla="*/ 2328573 h 3040984"/>
                <a:gd name="connsiteX63" fmla="*/ 388771 w 1664415"/>
                <a:gd name="connsiteY63" fmla="*/ 2339862 h 3040984"/>
                <a:gd name="connsiteX64" fmla="*/ 422637 w 1664415"/>
                <a:gd name="connsiteY64" fmla="*/ 2351151 h 3040984"/>
                <a:gd name="connsiteX65" fmla="*/ 456504 w 1664415"/>
                <a:gd name="connsiteY65" fmla="*/ 2373729 h 3040984"/>
                <a:gd name="connsiteX66" fmla="*/ 625837 w 1664415"/>
                <a:gd name="connsiteY66" fmla="*/ 2362440 h 3040984"/>
                <a:gd name="connsiteX67" fmla="*/ 648415 w 1664415"/>
                <a:gd name="connsiteY67" fmla="*/ 2283418 h 3040984"/>
                <a:gd name="connsiteX68" fmla="*/ 637126 w 1664415"/>
                <a:gd name="connsiteY68" fmla="*/ 2193106 h 3040984"/>
                <a:gd name="connsiteX69" fmla="*/ 591971 w 1664415"/>
                <a:gd name="connsiteY69" fmla="*/ 2147951 h 3040984"/>
                <a:gd name="connsiteX70" fmla="*/ 524237 w 1664415"/>
                <a:gd name="connsiteY70" fmla="*/ 2035062 h 3040984"/>
                <a:gd name="connsiteX71" fmla="*/ 490371 w 1664415"/>
                <a:gd name="connsiteY71" fmla="*/ 1989906 h 3040984"/>
                <a:gd name="connsiteX72" fmla="*/ 467793 w 1664415"/>
                <a:gd name="connsiteY72" fmla="*/ 1956040 h 3040984"/>
                <a:gd name="connsiteX73" fmla="*/ 456504 w 1664415"/>
                <a:gd name="connsiteY73" fmla="*/ 1910884 h 3040984"/>
                <a:gd name="connsiteX74" fmla="*/ 411348 w 1664415"/>
                <a:gd name="connsiteY74" fmla="*/ 1549640 h 3040984"/>
                <a:gd name="connsiteX75" fmla="*/ 377482 w 1664415"/>
                <a:gd name="connsiteY75" fmla="*/ 1481906 h 3040984"/>
                <a:gd name="connsiteX76" fmla="*/ 309748 w 1664415"/>
                <a:gd name="connsiteY76" fmla="*/ 1459329 h 3040984"/>
                <a:gd name="connsiteX77" fmla="*/ 230726 w 1664415"/>
                <a:gd name="connsiteY77" fmla="*/ 1425462 h 3040984"/>
                <a:gd name="connsiteX78" fmla="*/ 140415 w 1664415"/>
                <a:gd name="connsiteY78" fmla="*/ 1346440 h 3040984"/>
                <a:gd name="connsiteX79" fmla="*/ 129126 w 1664415"/>
                <a:gd name="connsiteY79" fmla="*/ 1177106 h 3040984"/>
                <a:gd name="connsiteX80" fmla="*/ 162993 w 1664415"/>
                <a:gd name="connsiteY80" fmla="*/ 1143240 h 3040984"/>
                <a:gd name="connsiteX81" fmla="*/ 230726 w 1664415"/>
                <a:gd name="connsiteY81" fmla="*/ 1120662 h 3040984"/>
                <a:gd name="connsiteX82" fmla="*/ 309748 w 1664415"/>
                <a:gd name="connsiteY82" fmla="*/ 1098084 h 3040984"/>
                <a:gd name="connsiteX83" fmla="*/ 445215 w 1664415"/>
                <a:gd name="connsiteY83" fmla="*/ 1086795 h 3040984"/>
                <a:gd name="connsiteX84" fmla="*/ 501660 w 1664415"/>
                <a:gd name="connsiteY84" fmla="*/ 1075506 h 3040984"/>
                <a:gd name="connsiteX85" fmla="*/ 535526 w 1664415"/>
                <a:gd name="connsiteY85" fmla="*/ 1041640 h 3040984"/>
                <a:gd name="connsiteX86" fmla="*/ 569393 w 1664415"/>
                <a:gd name="connsiteY86" fmla="*/ 1019062 h 3040984"/>
                <a:gd name="connsiteX87" fmla="*/ 591971 w 1664415"/>
                <a:gd name="connsiteY87" fmla="*/ 973906 h 3040984"/>
                <a:gd name="connsiteX88" fmla="*/ 603260 w 1664415"/>
                <a:gd name="connsiteY88" fmla="*/ 748129 h 3040984"/>
                <a:gd name="connsiteX89" fmla="*/ 524237 w 1664415"/>
                <a:gd name="connsiteY89" fmla="*/ 646529 h 3040984"/>
                <a:gd name="connsiteX90" fmla="*/ 479082 w 1664415"/>
                <a:gd name="connsiteY90" fmla="*/ 556218 h 3040984"/>
                <a:gd name="connsiteX91" fmla="*/ 433926 w 1664415"/>
                <a:gd name="connsiteY91" fmla="*/ 488484 h 3040984"/>
                <a:gd name="connsiteX92" fmla="*/ 366193 w 1664415"/>
                <a:gd name="connsiteY92" fmla="*/ 443329 h 3040984"/>
                <a:gd name="connsiteX93" fmla="*/ 343615 w 1664415"/>
                <a:gd name="connsiteY93" fmla="*/ 398173 h 3040984"/>
                <a:gd name="connsiteX94" fmla="*/ 270745 w 1664415"/>
                <a:gd name="connsiteY94" fmla="*/ 293412 h 3040984"/>
                <a:gd name="connsiteX95" fmla="*/ 304612 w 1664415"/>
                <a:gd name="connsiteY95" fmla="*/ 70626 h 3040984"/>
                <a:gd name="connsiteX96" fmla="*/ 372063 w 1664415"/>
                <a:gd name="connsiteY96" fmla="*/ 917 h 3040984"/>
                <a:gd name="connsiteX97" fmla="*/ 490371 w 1664415"/>
                <a:gd name="connsiteY97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483793 w 1664415"/>
                <a:gd name="connsiteY11" fmla="*/ 567506 h 3040984"/>
                <a:gd name="connsiteX12" fmla="*/ 1517660 w 1664415"/>
                <a:gd name="connsiteY12" fmla="*/ 590084 h 3040984"/>
                <a:gd name="connsiteX13" fmla="*/ 1562815 w 1664415"/>
                <a:gd name="connsiteY13" fmla="*/ 612662 h 3040984"/>
                <a:gd name="connsiteX14" fmla="*/ 1630548 w 1664415"/>
                <a:gd name="connsiteY14" fmla="*/ 725551 h 3040984"/>
                <a:gd name="connsiteX15" fmla="*/ 1641837 w 1664415"/>
                <a:gd name="connsiteY15" fmla="*/ 906173 h 3040984"/>
                <a:gd name="connsiteX16" fmla="*/ 1664415 w 1664415"/>
                <a:gd name="connsiteY16" fmla="*/ 973906 h 3040984"/>
                <a:gd name="connsiteX17" fmla="*/ 1574104 w 1664415"/>
                <a:gd name="connsiteY17" fmla="*/ 1098084 h 3040984"/>
                <a:gd name="connsiteX18" fmla="*/ 1540237 w 1664415"/>
                <a:gd name="connsiteY18" fmla="*/ 1143240 h 3040984"/>
                <a:gd name="connsiteX19" fmla="*/ 1483793 w 1664415"/>
                <a:gd name="connsiteY19" fmla="*/ 1222262 h 3040984"/>
                <a:gd name="connsiteX20" fmla="*/ 1472504 w 1664415"/>
                <a:gd name="connsiteY20" fmla="*/ 1267418 h 3040984"/>
                <a:gd name="connsiteX21" fmla="*/ 1461215 w 1664415"/>
                <a:gd name="connsiteY21" fmla="*/ 1301284 h 3040984"/>
                <a:gd name="connsiteX22" fmla="*/ 1483793 w 1664415"/>
                <a:gd name="connsiteY22" fmla="*/ 1594795 h 3040984"/>
                <a:gd name="connsiteX23" fmla="*/ 1528948 w 1664415"/>
                <a:gd name="connsiteY23" fmla="*/ 1639951 h 3040984"/>
                <a:gd name="connsiteX24" fmla="*/ 1517660 w 1664415"/>
                <a:gd name="connsiteY24" fmla="*/ 1809284 h 3040984"/>
                <a:gd name="connsiteX25" fmla="*/ 1506371 w 1664415"/>
                <a:gd name="connsiteY25" fmla="*/ 1843151 h 3040984"/>
                <a:gd name="connsiteX26" fmla="*/ 1449926 w 1664415"/>
                <a:gd name="connsiteY26" fmla="*/ 1933462 h 3040984"/>
                <a:gd name="connsiteX27" fmla="*/ 1404771 w 1664415"/>
                <a:gd name="connsiteY27" fmla="*/ 1956040 h 3040984"/>
                <a:gd name="connsiteX28" fmla="*/ 1382193 w 1664415"/>
                <a:gd name="connsiteY28" fmla="*/ 2001195 h 3040984"/>
                <a:gd name="connsiteX29" fmla="*/ 1291882 w 1664415"/>
                <a:gd name="connsiteY29" fmla="*/ 2068929 h 3040984"/>
                <a:gd name="connsiteX30" fmla="*/ 1201571 w 1664415"/>
                <a:gd name="connsiteY30" fmla="*/ 2181818 h 3040984"/>
                <a:gd name="connsiteX31" fmla="*/ 1167704 w 1664415"/>
                <a:gd name="connsiteY31" fmla="*/ 2215684 h 3040984"/>
                <a:gd name="connsiteX32" fmla="*/ 1156415 w 1664415"/>
                <a:gd name="connsiteY32" fmla="*/ 2249551 h 3040984"/>
                <a:gd name="connsiteX33" fmla="*/ 1145126 w 1664415"/>
                <a:gd name="connsiteY33" fmla="*/ 2294706 h 3040984"/>
                <a:gd name="connsiteX34" fmla="*/ 1122548 w 1664415"/>
                <a:gd name="connsiteY34" fmla="*/ 2362440 h 3040984"/>
                <a:gd name="connsiteX35" fmla="*/ 1099971 w 1664415"/>
                <a:gd name="connsiteY35" fmla="*/ 2644662 h 3040984"/>
                <a:gd name="connsiteX36" fmla="*/ 1043526 w 1664415"/>
                <a:gd name="connsiteY36" fmla="*/ 2701106 h 3040984"/>
                <a:gd name="connsiteX37" fmla="*/ 930637 w 1664415"/>
                <a:gd name="connsiteY37" fmla="*/ 2723684 h 3040984"/>
                <a:gd name="connsiteX38" fmla="*/ 862904 w 1664415"/>
                <a:gd name="connsiteY38" fmla="*/ 2746262 h 3040984"/>
                <a:gd name="connsiteX39" fmla="*/ 817748 w 1664415"/>
                <a:gd name="connsiteY39" fmla="*/ 2757551 h 3040984"/>
                <a:gd name="connsiteX40" fmla="*/ 783882 w 1664415"/>
                <a:gd name="connsiteY40" fmla="*/ 2768840 h 3040984"/>
                <a:gd name="connsiteX41" fmla="*/ 716148 w 1664415"/>
                <a:gd name="connsiteY41" fmla="*/ 2780129 h 3040984"/>
                <a:gd name="connsiteX42" fmla="*/ 637126 w 1664415"/>
                <a:gd name="connsiteY42" fmla="*/ 2813995 h 3040984"/>
                <a:gd name="connsiteX43" fmla="*/ 603260 w 1664415"/>
                <a:gd name="connsiteY43" fmla="*/ 2825284 h 3040984"/>
                <a:gd name="connsiteX44" fmla="*/ 558104 w 1664415"/>
                <a:gd name="connsiteY44" fmla="*/ 2847862 h 3040984"/>
                <a:gd name="connsiteX45" fmla="*/ 546815 w 1664415"/>
                <a:gd name="connsiteY45" fmla="*/ 2893018 h 3040984"/>
                <a:gd name="connsiteX46" fmla="*/ 445215 w 1664415"/>
                <a:gd name="connsiteY46" fmla="*/ 2983329 h 3040984"/>
                <a:gd name="connsiteX47" fmla="*/ 354904 w 1664415"/>
                <a:gd name="connsiteY47" fmla="*/ 3017195 h 3040984"/>
                <a:gd name="connsiteX48" fmla="*/ 309748 w 1664415"/>
                <a:gd name="connsiteY48" fmla="*/ 3028484 h 3040984"/>
                <a:gd name="connsiteX49" fmla="*/ 275882 w 1664415"/>
                <a:gd name="connsiteY49" fmla="*/ 3039773 h 3040984"/>
                <a:gd name="connsiteX50" fmla="*/ 4948 w 1664415"/>
                <a:gd name="connsiteY50" fmla="*/ 3028484 h 3040984"/>
                <a:gd name="connsiteX51" fmla="*/ 50104 w 1664415"/>
                <a:gd name="connsiteY51" fmla="*/ 2983329 h 3040984"/>
                <a:gd name="connsiteX52" fmla="*/ 83971 w 1664415"/>
                <a:gd name="connsiteY52" fmla="*/ 2960751 h 3040984"/>
                <a:gd name="connsiteX53" fmla="*/ 162993 w 1664415"/>
                <a:gd name="connsiteY53" fmla="*/ 2881729 h 3040984"/>
                <a:gd name="connsiteX54" fmla="*/ 151704 w 1664415"/>
                <a:gd name="connsiteY54" fmla="*/ 2633373 h 3040984"/>
                <a:gd name="connsiteX55" fmla="*/ 140415 w 1664415"/>
                <a:gd name="connsiteY55" fmla="*/ 2588218 h 3040984"/>
                <a:gd name="connsiteX56" fmla="*/ 129126 w 1664415"/>
                <a:gd name="connsiteY56" fmla="*/ 2509195 h 3040984"/>
                <a:gd name="connsiteX57" fmla="*/ 106548 w 1664415"/>
                <a:gd name="connsiteY57" fmla="*/ 2430173 h 3040984"/>
                <a:gd name="connsiteX58" fmla="*/ 83971 w 1664415"/>
                <a:gd name="connsiteY58" fmla="*/ 2328573 h 3040984"/>
                <a:gd name="connsiteX59" fmla="*/ 106548 w 1664415"/>
                <a:gd name="connsiteY59" fmla="*/ 2294706 h 3040984"/>
                <a:gd name="connsiteX60" fmla="*/ 140415 w 1664415"/>
                <a:gd name="connsiteY60" fmla="*/ 2305995 h 3040984"/>
                <a:gd name="connsiteX61" fmla="*/ 185571 w 1664415"/>
                <a:gd name="connsiteY61" fmla="*/ 2328573 h 3040984"/>
                <a:gd name="connsiteX62" fmla="*/ 388771 w 1664415"/>
                <a:gd name="connsiteY62" fmla="*/ 2339862 h 3040984"/>
                <a:gd name="connsiteX63" fmla="*/ 422637 w 1664415"/>
                <a:gd name="connsiteY63" fmla="*/ 2351151 h 3040984"/>
                <a:gd name="connsiteX64" fmla="*/ 456504 w 1664415"/>
                <a:gd name="connsiteY64" fmla="*/ 2373729 h 3040984"/>
                <a:gd name="connsiteX65" fmla="*/ 625837 w 1664415"/>
                <a:gd name="connsiteY65" fmla="*/ 2362440 h 3040984"/>
                <a:gd name="connsiteX66" fmla="*/ 648415 w 1664415"/>
                <a:gd name="connsiteY66" fmla="*/ 2283418 h 3040984"/>
                <a:gd name="connsiteX67" fmla="*/ 637126 w 1664415"/>
                <a:gd name="connsiteY67" fmla="*/ 2193106 h 3040984"/>
                <a:gd name="connsiteX68" fmla="*/ 591971 w 1664415"/>
                <a:gd name="connsiteY68" fmla="*/ 2147951 h 3040984"/>
                <a:gd name="connsiteX69" fmla="*/ 524237 w 1664415"/>
                <a:gd name="connsiteY69" fmla="*/ 2035062 h 3040984"/>
                <a:gd name="connsiteX70" fmla="*/ 490371 w 1664415"/>
                <a:gd name="connsiteY70" fmla="*/ 1989906 h 3040984"/>
                <a:gd name="connsiteX71" fmla="*/ 467793 w 1664415"/>
                <a:gd name="connsiteY71" fmla="*/ 1956040 h 3040984"/>
                <a:gd name="connsiteX72" fmla="*/ 456504 w 1664415"/>
                <a:gd name="connsiteY72" fmla="*/ 1910884 h 3040984"/>
                <a:gd name="connsiteX73" fmla="*/ 411348 w 1664415"/>
                <a:gd name="connsiteY73" fmla="*/ 1549640 h 3040984"/>
                <a:gd name="connsiteX74" fmla="*/ 377482 w 1664415"/>
                <a:gd name="connsiteY74" fmla="*/ 1481906 h 3040984"/>
                <a:gd name="connsiteX75" fmla="*/ 309748 w 1664415"/>
                <a:gd name="connsiteY75" fmla="*/ 1459329 h 3040984"/>
                <a:gd name="connsiteX76" fmla="*/ 230726 w 1664415"/>
                <a:gd name="connsiteY76" fmla="*/ 1425462 h 3040984"/>
                <a:gd name="connsiteX77" fmla="*/ 140415 w 1664415"/>
                <a:gd name="connsiteY77" fmla="*/ 1346440 h 3040984"/>
                <a:gd name="connsiteX78" fmla="*/ 129126 w 1664415"/>
                <a:gd name="connsiteY78" fmla="*/ 1177106 h 3040984"/>
                <a:gd name="connsiteX79" fmla="*/ 162993 w 1664415"/>
                <a:gd name="connsiteY79" fmla="*/ 1143240 h 3040984"/>
                <a:gd name="connsiteX80" fmla="*/ 230726 w 1664415"/>
                <a:gd name="connsiteY80" fmla="*/ 1120662 h 3040984"/>
                <a:gd name="connsiteX81" fmla="*/ 309748 w 1664415"/>
                <a:gd name="connsiteY81" fmla="*/ 1098084 h 3040984"/>
                <a:gd name="connsiteX82" fmla="*/ 445215 w 1664415"/>
                <a:gd name="connsiteY82" fmla="*/ 1086795 h 3040984"/>
                <a:gd name="connsiteX83" fmla="*/ 501660 w 1664415"/>
                <a:gd name="connsiteY83" fmla="*/ 1075506 h 3040984"/>
                <a:gd name="connsiteX84" fmla="*/ 535526 w 1664415"/>
                <a:gd name="connsiteY84" fmla="*/ 1041640 h 3040984"/>
                <a:gd name="connsiteX85" fmla="*/ 569393 w 1664415"/>
                <a:gd name="connsiteY85" fmla="*/ 1019062 h 3040984"/>
                <a:gd name="connsiteX86" fmla="*/ 591971 w 1664415"/>
                <a:gd name="connsiteY86" fmla="*/ 973906 h 3040984"/>
                <a:gd name="connsiteX87" fmla="*/ 603260 w 1664415"/>
                <a:gd name="connsiteY87" fmla="*/ 748129 h 3040984"/>
                <a:gd name="connsiteX88" fmla="*/ 524237 w 1664415"/>
                <a:gd name="connsiteY88" fmla="*/ 646529 h 3040984"/>
                <a:gd name="connsiteX89" fmla="*/ 479082 w 1664415"/>
                <a:gd name="connsiteY89" fmla="*/ 556218 h 3040984"/>
                <a:gd name="connsiteX90" fmla="*/ 433926 w 1664415"/>
                <a:gd name="connsiteY90" fmla="*/ 488484 h 3040984"/>
                <a:gd name="connsiteX91" fmla="*/ 366193 w 1664415"/>
                <a:gd name="connsiteY91" fmla="*/ 443329 h 3040984"/>
                <a:gd name="connsiteX92" fmla="*/ 343615 w 1664415"/>
                <a:gd name="connsiteY92" fmla="*/ 398173 h 3040984"/>
                <a:gd name="connsiteX93" fmla="*/ 270745 w 1664415"/>
                <a:gd name="connsiteY93" fmla="*/ 293412 h 3040984"/>
                <a:gd name="connsiteX94" fmla="*/ 304612 w 1664415"/>
                <a:gd name="connsiteY94" fmla="*/ 70626 h 3040984"/>
                <a:gd name="connsiteX95" fmla="*/ 372063 w 1664415"/>
                <a:gd name="connsiteY95" fmla="*/ 917 h 3040984"/>
                <a:gd name="connsiteX96" fmla="*/ 490371 w 1664415"/>
                <a:gd name="connsiteY96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474649 w 1664415"/>
                <a:gd name="connsiteY11" fmla="*/ 594938 h 3040984"/>
                <a:gd name="connsiteX12" fmla="*/ 1517660 w 1664415"/>
                <a:gd name="connsiteY12" fmla="*/ 590084 h 3040984"/>
                <a:gd name="connsiteX13" fmla="*/ 1562815 w 1664415"/>
                <a:gd name="connsiteY13" fmla="*/ 612662 h 3040984"/>
                <a:gd name="connsiteX14" fmla="*/ 1630548 w 1664415"/>
                <a:gd name="connsiteY14" fmla="*/ 725551 h 3040984"/>
                <a:gd name="connsiteX15" fmla="*/ 1641837 w 1664415"/>
                <a:gd name="connsiteY15" fmla="*/ 906173 h 3040984"/>
                <a:gd name="connsiteX16" fmla="*/ 1664415 w 1664415"/>
                <a:gd name="connsiteY16" fmla="*/ 973906 h 3040984"/>
                <a:gd name="connsiteX17" fmla="*/ 1574104 w 1664415"/>
                <a:gd name="connsiteY17" fmla="*/ 1098084 h 3040984"/>
                <a:gd name="connsiteX18" fmla="*/ 1540237 w 1664415"/>
                <a:gd name="connsiteY18" fmla="*/ 1143240 h 3040984"/>
                <a:gd name="connsiteX19" fmla="*/ 1483793 w 1664415"/>
                <a:gd name="connsiteY19" fmla="*/ 1222262 h 3040984"/>
                <a:gd name="connsiteX20" fmla="*/ 1472504 w 1664415"/>
                <a:gd name="connsiteY20" fmla="*/ 1267418 h 3040984"/>
                <a:gd name="connsiteX21" fmla="*/ 1461215 w 1664415"/>
                <a:gd name="connsiteY21" fmla="*/ 1301284 h 3040984"/>
                <a:gd name="connsiteX22" fmla="*/ 1483793 w 1664415"/>
                <a:gd name="connsiteY22" fmla="*/ 1594795 h 3040984"/>
                <a:gd name="connsiteX23" fmla="*/ 1528948 w 1664415"/>
                <a:gd name="connsiteY23" fmla="*/ 1639951 h 3040984"/>
                <a:gd name="connsiteX24" fmla="*/ 1517660 w 1664415"/>
                <a:gd name="connsiteY24" fmla="*/ 1809284 h 3040984"/>
                <a:gd name="connsiteX25" fmla="*/ 1506371 w 1664415"/>
                <a:gd name="connsiteY25" fmla="*/ 1843151 h 3040984"/>
                <a:gd name="connsiteX26" fmla="*/ 1449926 w 1664415"/>
                <a:gd name="connsiteY26" fmla="*/ 1933462 h 3040984"/>
                <a:gd name="connsiteX27" fmla="*/ 1404771 w 1664415"/>
                <a:gd name="connsiteY27" fmla="*/ 1956040 h 3040984"/>
                <a:gd name="connsiteX28" fmla="*/ 1382193 w 1664415"/>
                <a:gd name="connsiteY28" fmla="*/ 2001195 h 3040984"/>
                <a:gd name="connsiteX29" fmla="*/ 1291882 w 1664415"/>
                <a:gd name="connsiteY29" fmla="*/ 2068929 h 3040984"/>
                <a:gd name="connsiteX30" fmla="*/ 1201571 w 1664415"/>
                <a:gd name="connsiteY30" fmla="*/ 2181818 h 3040984"/>
                <a:gd name="connsiteX31" fmla="*/ 1167704 w 1664415"/>
                <a:gd name="connsiteY31" fmla="*/ 2215684 h 3040984"/>
                <a:gd name="connsiteX32" fmla="*/ 1156415 w 1664415"/>
                <a:gd name="connsiteY32" fmla="*/ 2249551 h 3040984"/>
                <a:gd name="connsiteX33" fmla="*/ 1145126 w 1664415"/>
                <a:gd name="connsiteY33" fmla="*/ 2294706 h 3040984"/>
                <a:gd name="connsiteX34" fmla="*/ 1122548 w 1664415"/>
                <a:gd name="connsiteY34" fmla="*/ 2362440 h 3040984"/>
                <a:gd name="connsiteX35" fmla="*/ 1099971 w 1664415"/>
                <a:gd name="connsiteY35" fmla="*/ 2644662 h 3040984"/>
                <a:gd name="connsiteX36" fmla="*/ 1043526 w 1664415"/>
                <a:gd name="connsiteY36" fmla="*/ 2701106 h 3040984"/>
                <a:gd name="connsiteX37" fmla="*/ 930637 w 1664415"/>
                <a:gd name="connsiteY37" fmla="*/ 2723684 h 3040984"/>
                <a:gd name="connsiteX38" fmla="*/ 862904 w 1664415"/>
                <a:gd name="connsiteY38" fmla="*/ 2746262 h 3040984"/>
                <a:gd name="connsiteX39" fmla="*/ 817748 w 1664415"/>
                <a:gd name="connsiteY39" fmla="*/ 2757551 h 3040984"/>
                <a:gd name="connsiteX40" fmla="*/ 783882 w 1664415"/>
                <a:gd name="connsiteY40" fmla="*/ 2768840 h 3040984"/>
                <a:gd name="connsiteX41" fmla="*/ 716148 w 1664415"/>
                <a:gd name="connsiteY41" fmla="*/ 2780129 h 3040984"/>
                <a:gd name="connsiteX42" fmla="*/ 637126 w 1664415"/>
                <a:gd name="connsiteY42" fmla="*/ 2813995 h 3040984"/>
                <a:gd name="connsiteX43" fmla="*/ 603260 w 1664415"/>
                <a:gd name="connsiteY43" fmla="*/ 2825284 h 3040984"/>
                <a:gd name="connsiteX44" fmla="*/ 558104 w 1664415"/>
                <a:gd name="connsiteY44" fmla="*/ 2847862 h 3040984"/>
                <a:gd name="connsiteX45" fmla="*/ 546815 w 1664415"/>
                <a:gd name="connsiteY45" fmla="*/ 2893018 h 3040984"/>
                <a:gd name="connsiteX46" fmla="*/ 445215 w 1664415"/>
                <a:gd name="connsiteY46" fmla="*/ 2983329 h 3040984"/>
                <a:gd name="connsiteX47" fmla="*/ 354904 w 1664415"/>
                <a:gd name="connsiteY47" fmla="*/ 3017195 h 3040984"/>
                <a:gd name="connsiteX48" fmla="*/ 309748 w 1664415"/>
                <a:gd name="connsiteY48" fmla="*/ 3028484 h 3040984"/>
                <a:gd name="connsiteX49" fmla="*/ 275882 w 1664415"/>
                <a:gd name="connsiteY49" fmla="*/ 3039773 h 3040984"/>
                <a:gd name="connsiteX50" fmla="*/ 4948 w 1664415"/>
                <a:gd name="connsiteY50" fmla="*/ 3028484 h 3040984"/>
                <a:gd name="connsiteX51" fmla="*/ 50104 w 1664415"/>
                <a:gd name="connsiteY51" fmla="*/ 2983329 h 3040984"/>
                <a:gd name="connsiteX52" fmla="*/ 83971 w 1664415"/>
                <a:gd name="connsiteY52" fmla="*/ 2960751 h 3040984"/>
                <a:gd name="connsiteX53" fmla="*/ 162993 w 1664415"/>
                <a:gd name="connsiteY53" fmla="*/ 2881729 h 3040984"/>
                <a:gd name="connsiteX54" fmla="*/ 151704 w 1664415"/>
                <a:gd name="connsiteY54" fmla="*/ 2633373 h 3040984"/>
                <a:gd name="connsiteX55" fmla="*/ 140415 w 1664415"/>
                <a:gd name="connsiteY55" fmla="*/ 2588218 h 3040984"/>
                <a:gd name="connsiteX56" fmla="*/ 129126 w 1664415"/>
                <a:gd name="connsiteY56" fmla="*/ 2509195 h 3040984"/>
                <a:gd name="connsiteX57" fmla="*/ 106548 w 1664415"/>
                <a:gd name="connsiteY57" fmla="*/ 2430173 h 3040984"/>
                <a:gd name="connsiteX58" fmla="*/ 83971 w 1664415"/>
                <a:gd name="connsiteY58" fmla="*/ 2328573 h 3040984"/>
                <a:gd name="connsiteX59" fmla="*/ 106548 w 1664415"/>
                <a:gd name="connsiteY59" fmla="*/ 2294706 h 3040984"/>
                <a:gd name="connsiteX60" fmla="*/ 140415 w 1664415"/>
                <a:gd name="connsiteY60" fmla="*/ 2305995 h 3040984"/>
                <a:gd name="connsiteX61" fmla="*/ 185571 w 1664415"/>
                <a:gd name="connsiteY61" fmla="*/ 2328573 h 3040984"/>
                <a:gd name="connsiteX62" fmla="*/ 388771 w 1664415"/>
                <a:gd name="connsiteY62" fmla="*/ 2339862 h 3040984"/>
                <a:gd name="connsiteX63" fmla="*/ 422637 w 1664415"/>
                <a:gd name="connsiteY63" fmla="*/ 2351151 h 3040984"/>
                <a:gd name="connsiteX64" fmla="*/ 456504 w 1664415"/>
                <a:gd name="connsiteY64" fmla="*/ 2373729 h 3040984"/>
                <a:gd name="connsiteX65" fmla="*/ 625837 w 1664415"/>
                <a:gd name="connsiteY65" fmla="*/ 2362440 h 3040984"/>
                <a:gd name="connsiteX66" fmla="*/ 648415 w 1664415"/>
                <a:gd name="connsiteY66" fmla="*/ 2283418 h 3040984"/>
                <a:gd name="connsiteX67" fmla="*/ 637126 w 1664415"/>
                <a:gd name="connsiteY67" fmla="*/ 2193106 h 3040984"/>
                <a:gd name="connsiteX68" fmla="*/ 591971 w 1664415"/>
                <a:gd name="connsiteY68" fmla="*/ 2147951 h 3040984"/>
                <a:gd name="connsiteX69" fmla="*/ 524237 w 1664415"/>
                <a:gd name="connsiteY69" fmla="*/ 2035062 h 3040984"/>
                <a:gd name="connsiteX70" fmla="*/ 490371 w 1664415"/>
                <a:gd name="connsiteY70" fmla="*/ 1989906 h 3040984"/>
                <a:gd name="connsiteX71" fmla="*/ 467793 w 1664415"/>
                <a:gd name="connsiteY71" fmla="*/ 1956040 h 3040984"/>
                <a:gd name="connsiteX72" fmla="*/ 456504 w 1664415"/>
                <a:gd name="connsiteY72" fmla="*/ 1910884 h 3040984"/>
                <a:gd name="connsiteX73" fmla="*/ 411348 w 1664415"/>
                <a:gd name="connsiteY73" fmla="*/ 1549640 h 3040984"/>
                <a:gd name="connsiteX74" fmla="*/ 377482 w 1664415"/>
                <a:gd name="connsiteY74" fmla="*/ 1481906 h 3040984"/>
                <a:gd name="connsiteX75" fmla="*/ 309748 w 1664415"/>
                <a:gd name="connsiteY75" fmla="*/ 1459329 h 3040984"/>
                <a:gd name="connsiteX76" fmla="*/ 230726 w 1664415"/>
                <a:gd name="connsiteY76" fmla="*/ 1425462 h 3040984"/>
                <a:gd name="connsiteX77" fmla="*/ 140415 w 1664415"/>
                <a:gd name="connsiteY77" fmla="*/ 1346440 h 3040984"/>
                <a:gd name="connsiteX78" fmla="*/ 129126 w 1664415"/>
                <a:gd name="connsiteY78" fmla="*/ 1177106 h 3040984"/>
                <a:gd name="connsiteX79" fmla="*/ 162993 w 1664415"/>
                <a:gd name="connsiteY79" fmla="*/ 1143240 h 3040984"/>
                <a:gd name="connsiteX80" fmla="*/ 230726 w 1664415"/>
                <a:gd name="connsiteY80" fmla="*/ 1120662 h 3040984"/>
                <a:gd name="connsiteX81" fmla="*/ 309748 w 1664415"/>
                <a:gd name="connsiteY81" fmla="*/ 1098084 h 3040984"/>
                <a:gd name="connsiteX82" fmla="*/ 445215 w 1664415"/>
                <a:gd name="connsiteY82" fmla="*/ 1086795 h 3040984"/>
                <a:gd name="connsiteX83" fmla="*/ 501660 w 1664415"/>
                <a:gd name="connsiteY83" fmla="*/ 1075506 h 3040984"/>
                <a:gd name="connsiteX84" fmla="*/ 535526 w 1664415"/>
                <a:gd name="connsiteY84" fmla="*/ 1041640 h 3040984"/>
                <a:gd name="connsiteX85" fmla="*/ 569393 w 1664415"/>
                <a:gd name="connsiteY85" fmla="*/ 1019062 h 3040984"/>
                <a:gd name="connsiteX86" fmla="*/ 591971 w 1664415"/>
                <a:gd name="connsiteY86" fmla="*/ 973906 h 3040984"/>
                <a:gd name="connsiteX87" fmla="*/ 603260 w 1664415"/>
                <a:gd name="connsiteY87" fmla="*/ 748129 h 3040984"/>
                <a:gd name="connsiteX88" fmla="*/ 524237 w 1664415"/>
                <a:gd name="connsiteY88" fmla="*/ 646529 h 3040984"/>
                <a:gd name="connsiteX89" fmla="*/ 479082 w 1664415"/>
                <a:gd name="connsiteY89" fmla="*/ 556218 h 3040984"/>
                <a:gd name="connsiteX90" fmla="*/ 433926 w 1664415"/>
                <a:gd name="connsiteY90" fmla="*/ 488484 h 3040984"/>
                <a:gd name="connsiteX91" fmla="*/ 366193 w 1664415"/>
                <a:gd name="connsiteY91" fmla="*/ 443329 h 3040984"/>
                <a:gd name="connsiteX92" fmla="*/ 343615 w 1664415"/>
                <a:gd name="connsiteY92" fmla="*/ 398173 h 3040984"/>
                <a:gd name="connsiteX93" fmla="*/ 270745 w 1664415"/>
                <a:gd name="connsiteY93" fmla="*/ 293412 h 3040984"/>
                <a:gd name="connsiteX94" fmla="*/ 304612 w 1664415"/>
                <a:gd name="connsiteY94" fmla="*/ 70626 h 3040984"/>
                <a:gd name="connsiteX95" fmla="*/ 372063 w 1664415"/>
                <a:gd name="connsiteY95" fmla="*/ 917 h 3040984"/>
                <a:gd name="connsiteX96" fmla="*/ 490371 w 1664415"/>
                <a:gd name="connsiteY96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474649 w 1664415"/>
                <a:gd name="connsiteY11" fmla="*/ 594938 h 3040984"/>
                <a:gd name="connsiteX12" fmla="*/ 1526804 w 1664415"/>
                <a:gd name="connsiteY12" fmla="*/ 731816 h 3040984"/>
                <a:gd name="connsiteX13" fmla="*/ 1562815 w 1664415"/>
                <a:gd name="connsiteY13" fmla="*/ 612662 h 3040984"/>
                <a:gd name="connsiteX14" fmla="*/ 1630548 w 1664415"/>
                <a:gd name="connsiteY14" fmla="*/ 725551 h 3040984"/>
                <a:gd name="connsiteX15" fmla="*/ 1641837 w 1664415"/>
                <a:gd name="connsiteY15" fmla="*/ 906173 h 3040984"/>
                <a:gd name="connsiteX16" fmla="*/ 1664415 w 1664415"/>
                <a:gd name="connsiteY16" fmla="*/ 973906 h 3040984"/>
                <a:gd name="connsiteX17" fmla="*/ 1574104 w 1664415"/>
                <a:gd name="connsiteY17" fmla="*/ 1098084 h 3040984"/>
                <a:gd name="connsiteX18" fmla="*/ 1540237 w 1664415"/>
                <a:gd name="connsiteY18" fmla="*/ 1143240 h 3040984"/>
                <a:gd name="connsiteX19" fmla="*/ 1483793 w 1664415"/>
                <a:gd name="connsiteY19" fmla="*/ 1222262 h 3040984"/>
                <a:gd name="connsiteX20" fmla="*/ 1472504 w 1664415"/>
                <a:gd name="connsiteY20" fmla="*/ 1267418 h 3040984"/>
                <a:gd name="connsiteX21" fmla="*/ 1461215 w 1664415"/>
                <a:gd name="connsiteY21" fmla="*/ 1301284 h 3040984"/>
                <a:gd name="connsiteX22" fmla="*/ 1483793 w 1664415"/>
                <a:gd name="connsiteY22" fmla="*/ 1594795 h 3040984"/>
                <a:gd name="connsiteX23" fmla="*/ 1528948 w 1664415"/>
                <a:gd name="connsiteY23" fmla="*/ 1639951 h 3040984"/>
                <a:gd name="connsiteX24" fmla="*/ 1517660 w 1664415"/>
                <a:gd name="connsiteY24" fmla="*/ 1809284 h 3040984"/>
                <a:gd name="connsiteX25" fmla="*/ 1506371 w 1664415"/>
                <a:gd name="connsiteY25" fmla="*/ 1843151 h 3040984"/>
                <a:gd name="connsiteX26" fmla="*/ 1449926 w 1664415"/>
                <a:gd name="connsiteY26" fmla="*/ 1933462 h 3040984"/>
                <a:gd name="connsiteX27" fmla="*/ 1404771 w 1664415"/>
                <a:gd name="connsiteY27" fmla="*/ 1956040 h 3040984"/>
                <a:gd name="connsiteX28" fmla="*/ 1382193 w 1664415"/>
                <a:gd name="connsiteY28" fmla="*/ 2001195 h 3040984"/>
                <a:gd name="connsiteX29" fmla="*/ 1291882 w 1664415"/>
                <a:gd name="connsiteY29" fmla="*/ 2068929 h 3040984"/>
                <a:gd name="connsiteX30" fmla="*/ 1201571 w 1664415"/>
                <a:gd name="connsiteY30" fmla="*/ 2181818 h 3040984"/>
                <a:gd name="connsiteX31" fmla="*/ 1167704 w 1664415"/>
                <a:gd name="connsiteY31" fmla="*/ 2215684 h 3040984"/>
                <a:gd name="connsiteX32" fmla="*/ 1156415 w 1664415"/>
                <a:gd name="connsiteY32" fmla="*/ 2249551 h 3040984"/>
                <a:gd name="connsiteX33" fmla="*/ 1145126 w 1664415"/>
                <a:gd name="connsiteY33" fmla="*/ 2294706 h 3040984"/>
                <a:gd name="connsiteX34" fmla="*/ 1122548 w 1664415"/>
                <a:gd name="connsiteY34" fmla="*/ 2362440 h 3040984"/>
                <a:gd name="connsiteX35" fmla="*/ 1099971 w 1664415"/>
                <a:gd name="connsiteY35" fmla="*/ 2644662 h 3040984"/>
                <a:gd name="connsiteX36" fmla="*/ 1043526 w 1664415"/>
                <a:gd name="connsiteY36" fmla="*/ 2701106 h 3040984"/>
                <a:gd name="connsiteX37" fmla="*/ 930637 w 1664415"/>
                <a:gd name="connsiteY37" fmla="*/ 2723684 h 3040984"/>
                <a:gd name="connsiteX38" fmla="*/ 862904 w 1664415"/>
                <a:gd name="connsiteY38" fmla="*/ 2746262 h 3040984"/>
                <a:gd name="connsiteX39" fmla="*/ 817748 w 1664415"/>
                <a:gd name="connsiteY39" fmla="*/ 2757551 h 3040984"/>
                <a:gd name="connsiteX40" fmla="*/ 783882 w 1664415"/>
                <a:gd name="connsiteY40" fmla="*/ 2768840 h 3040984"/>
                <a:gd name="connsiteX41" fmla="*/ 716148 w 1664415"/>
                <a:gd name="connsiteY41" fmla="*/ 2780129 h 3040984"/>
                <a:gd name="connsiteX42" fmla="*/ 637126 w 1664415"/>
                <a:gd name="connsiteY42" fmla="*/ 2813995 h 3040984"/>
                <a:gd name="connsiteX43" fmla="*/ 603260 w 1664415"/>
                <a:gd name="connsiteY43" fmla="*/ 2825284 h 3040984"/>
                <a:gd name="connsiteX44" fmla="*/ 558104 w 1664415"/>
                <a:gd name="connsiteY44" fmla="*/ 2847862 h 3040984"/>
                <a:gd name="connsiteX45" fmla="*/ 546815 w 1664415"/>
                <a:gd name="connsiteY45" fmla="*/ 2893018 h 3040984"/>
                <a:gd name="connsiteX46" fmla="*/ 445215 w 1664415"/>
                <a:gd name="connsiteY46" fmla="*/ 2983329 h 3040984"/>
                <a:gd name="connsiteX47" fmla="*/ 354904 w 1664415"/>
                <a:gd name="connsiteY47" fmla="*/ 3017195 h 3040984"/>
                <a:gd name="connsiteX48" fmla="*/ 309748 w 1664415"/>
                <a:gd name="connsiteY48" fmla="*/ 3028484 h 3040984"/>
                <a:gd name="connsiteX49" fmla="*/ 275882 w 1664415"/>
                <a:gd name="connsiteY49" fmla="*/ 3039773 h 3040984"/>
                <a:gd name="connsiteX50" fmla="*/ 4948 w 1664415"/>
                <a:gd name="connsiteY50" fmla="*/ 3028484 h 3040984"/>
                <a:gd name="connsiteX51" fmla="*/ 50104 w 1664415"/>
                <a:gd name="connsiteY51" fmla="*/ 2983329 h 3040984"/>
                <a:gd name="connsiteX52" fmla="*/ 83971 w 1664415"/>
                <a:gd name="connsiteY52" fmla="*/ 2960751 h 3040984"/>
                <a:gd name="connsiteX53" fmla="*/ 162993 w 1664415"/>
                <a:gd name="connsiteY53" fmla="*/ 2881729 h 3040984"/>
                <a:gd name="connsiteX54" fmla="*/ 151704 w 1664415"/>
                <a:gd name="connsiteY54" fmla="*/ 2633373 h 3040984"/>
                <a:gd name="connsiteX55" fmla="*/ 140415 w 1664415"/>
                <a:gd name="connsiteY55" fmla="*/ 2588218 h 3040984"/>
                <a:gd name="connsiteX56" fmla="*/ 129126 w 1664415"/>
                <a:gd name="connsiteY56" fmla="*/ 2509195 h 3040984"/>
                <a:gd name="connsiteX57" fmla="*/ 106548 w 1664415"/>
                <a:gd name="connsiteY57" fmla="*/ 2430173 h 3040984"/>
                <a:gd name="connsiteX58" fmla="*/ 83971 w 1664415"/>
                <a:gd name="connsiteY58" fmla="*/ 2328573 h 3040984"/>
                <a:gd name="connsiteX59" fmla="*/ 106548 w 1664415"/>
                <a:gd name="connsiteY59" fmla="*/ 2294706 h 3040984"/>
                <a:gd name="connsiteX60" fmla="*/ 140415 w 1664415"/>
                <a:gd name="connsiteY60" fmla="*/ 2305995 h 3040984"/>
                <a:gd name="connsiteX61" fmla="*/ 185571 w 1664415"/>
                <a:gd name="connsiteY61" fmla="*/ 2328573 h 3040984"/>
                <a:gd name="connsiteX62" fmla="*/ 388771 w 1664415"/>
                <a:gd name="connsiteY62" fmla="*/ 2339862 h 3040984"/>
                <a:gd name="connsiteX63" fmla="*/ 422637 w 1664415"/>
                <a:gd name="connsiteY63" fmla="*/ 2351151 h 3040984"/>
                <a:gd name="connsiteX64" fmla="*/ 456504 w 1664415"/>
                <a:gd name="connsiteY64" fmla="*/ 2373729 h 3040984"/>
                <a:gd name="connsiteX65" fmla="*/ 625837 w 1664415"/>
                <a:gd name="connsiteY65" fmla="*/ 2362440 h 3040984"/>
                <a:gd name="connsiteX66" fmla="*/ 648415 w 1664415"/>
                <a:gd name="connsiteY66" fmla="*/ 2283418 h 3040984"/>
                <a:gd name="connsiteX67" fmla="*/ 637126 w 1664415"/>
                <a:gd name="connsiteY67" fmla="*/ 2193106 h 3040984"/>
                <a:gd name="connsiteX68" fmla="*/ 591971 w 1664415"/>
                <a:gd name="connsiteY68" fmla="*/ 2147951 h 3040984"/>
                <a:gd name="connsiteX69" fmla="*/ 524237 w 1664415"/>
                <a:gd name="connsiteY69" fmla="*/ 2035062 h 3040984"/>
                <a:gd name="connsiteX70" fmla="*/ 490371 w 1664415"/>
                <a:gd name="connsiteY70" fmla="*/ 1989906 h 3040984"/>
                <a:gd name="connsiteX71" fmla="*/ 467793 w 1664415"/>
                <a:gd name="connsiteY71" fmla="*/ 1956040 h 3040984"/>
                <a:gd name="connsiteX72" fmla="*/ 456504 w 1664415"/>
                <a:gd name="connsiteY72" fmla="*/ 1910884 h 3040984"/>
                <a:gd name="connsiteX73" fmla="*/ 411348 w 1664415"/>
                <a:gd name="connsiteY73" fmla="*/ 1549640 h 3040984"/>
                <a:gd name="connsiteX74" fmla="*/ 377482 w 1664415"/>
                <a:gd name="connsiteY74" fmla="*/ 1481906 h 3040984"/>
                <a:gd name="connsiteX75" fmla="*/ 309748 w 1664415"/>
                <a:gd name="connsiteY75" fmla="*/ 1459329 h 3040984"/>
                <a:gd name="connsiteX76" fmla="*/ 230726 w 1664415"/>
                <a:gd name="connsiteY76" fmla="*/ 1425462 h 3040984"/>
                <a:gd name="connsiteX77" fmla="*/ 140415 w 1664415"/>
                <a:gd name="connsiteY77" fmla="*/ 1346440 h 3040984"/>
                <a:gd name="connsiteX78" fmla="*/ 129126 w 1664415"/>
                <a:gd name="connsiteY78" fmla="*/ 1177106 h 3040984"/>
                <a:gd name="connsiteX79" fmla="*/ 162993 w 1664415"/>
                <a:gd name="connsiteY79" fmla="*/ 1143240 h 3040984"/>
                <a:gd name="connsiteX80" fmla="*/ 230726 w 1664415"/>
                <a:gd name="connsiteY80" fmla="*/ 1120662 h 3040984"/>
                <a:gd name="connsiteX81" fmla="*/ 309748 w 1664415"/>
                <a:gd name="connsiteY81" fmla="*/ 1098084 h 3040984"/>
                <a:gd name="connsiteX82" fmla="*/ 445215 w 1664415"/>
                <a:gd name="connsiteY82" fmla="*/ 1086795 h 3040984"/>
                <a:gd name="connsiteX83" fmla="*/ 501660 w 1664415"/>
                <a:gd name="connsiteY83" fmla="*/ 1075506 h 3040984"/>
                <a:gd name="connsiteX84" fmla="*/ 535526 w 1664415"/>
                <a:gd name="connsiteY84" fmla="*/ 1041640 h 3040984"/>
                <a:gd name="connsiteX85" fmla="*/ 569393 w 1664415"/>
                <a:gd name="connsiteY85" fmla="*/ 1019062 h 3040984"/>
                <a:gd name="connsiteX86" fmla="*/ 591971 w 1664415"/>
                <a:gd name="connsiteY86" fmla="*/ 973906 h 3040984"/>
                <a:gd name="connsiteX87" fmla="*/ 603260 w 1664415"/>
                <a:gd name="connsiteY87" fmla="*/ 748129 h 3040984"/>
                <a:gd name="connsiteX88" fmla="*/ 524237 w 1664415"/>
                <a:gd name="connsiteY88" fmla="*/ 646529 h 3040984"/>
                <a:gd name="connsiteX89" fmla="*/ 479082 w 1664415"/>
                <a:gd name="connsiteY89" fmla="*/ 556218 h 3040984"/>
                <a:gd name="connsiteX90" fmla="*/ 433926 w 1664415"/>
                <a:gd name="connsiteY90" fmla="*/ 488484 h 3040984"/>
                <a:gd name="connsiteX91" fmla="*/ 366193 w 1664415"/>
                <a:gd name="connsiteY91" fmla="*/ 443329 h 3040984"/>
                <a:gd name="connsiteX92" fmla="*/ 343615 w 1664415"/>
                <a:gd name="connsiteY92" fmla="*/ 398173 h 3040984"/>
                <a:gd name="connsiteX93" fmla="*/ 270745 w 1664415"/>
                <a:gd name="connsiteY93" fmla="*/ 293412 h 3040984"/>
                <a:gd name="connsiteX94" fmla="*/ 304612 w 1664415"/>
                <a:gd name="connsiteY94" fmla="*/ 70626 h 3040984"/>
                <a:gd name="connsiteX95" fmla="*/ 372063 w 1664415"/>
                <a:gd name="connsiteY95" fmla="*/ 917 h 3040984"/>
                <a:gd name="connsiteX96" fmla="*/ 490371 w 1664415"/>
                <a:gd name="connsiteY96" fmla="*/ 100654 h 3040984"/>
                <a:gd name="connsiteX0" fmla="*/ 490371 w 1664415"/>
                <a:gd name="connsiteY0" fmla="*/ 100654 h 3040984"/>
                <a:gd name="connsiteX1" fmla="*/ 598688 w 1664415"/>
                <a:gd name="connsiteY1" fmla="*/ 243685 h 3040984"/>
                <a:gd name="connsiteX2" fmla="*/ 677710 w 1664415"/>
                <a:gd name="connsiteY2" fmla="*/ 286413 h 3040984"/>
                <a:gd name="connsiteX3" fmla="*/ 846309 w 1664415"/>
                <a:gd name="connsiteY3" fmla="*/ 178830 h 3040984"/>
                <a:gd name="connsiteX4" fmla="*/ 933629 w 1664415"/>
                <a:gd name="connsiteY4" fmla="*/ 278567 h 3040984"/>
                <a:gd name="connsiteX5" fmla="*/ 994363 w 1664415"/>
                <a:gd name="connsiteY5" fmla="*/ 316724 h 3040984"/>
                <a:gd name="connsiteX6" fmla="*/ 1093536 w 1664415"/>
                <a:gd name="connsiteY6" fmla="*/ 432040 h 3040984"/>
                <a:gd name="connsiteX7" fmla="*/ 1163414 w 1664415"/>
                <a:gd name="connsiteY7" fmla="*/ 664930 h 3040984"/>
                <a:gd name="connsiteX8" fmla="*/ 1187008 w 1664415"/>
                <a:gd name="connsiteY8" fmla="*/ 623837 h 3040984"/>
                <a:gd name="connsiteX9" fmla="*/ 1246726 w 1664415"/>
                <a:gd name="connsiteY9" fmla="*/ 499773 h 3040984"/>
                <a:gd name="connsiteX10" fmla="*/ 1401892 w 1664415"/>
                <a:gd name="connsiteY10" fmla="*/ 486677 h 3040984"/>
                <a:gd name="connsiteX11" fmla="*/ 1474649 w 1664415"/>
                <a:gd name="connsiteY11" fmla="*/ 594938 h 3040984"/>
                <a:gd name="connsiteX12" fmla="*/ 1470472 w 1664415"/>
                <a:gd name="connsiteY12" fmla="*/ 655841 h 3040984"/>
                <a:gd name="connsiteX13" fmla="*/ 1526804 w 1664415"/>
                <a:gd name="connsiteY13" fmla="*/ 731816 h 3040984"/>
                <a:gd name="connsiteX14" fmla="*/ 1562815 w 1664415"/>
                <a:gd name="connsiteY14" fmla="*/ 612662 h 3040984"/>
                <a:gd name="connsiteX15" fmla="*/ 1630548 w 1664415"/>
                <a:gd name="connsiteY15" fmla="*/ 725551 h 3040984"/>
                <a:gd name="connsiteX16" fmla="*/ 1641837 w 1664415"/>
                <a:gd name="connsiteY16" fmla="*/ 906173 h 3040984"/>
                <a:gd name="connsiteX17" fmla="*/ 1664415 w 1664415"/>
                <a:gd name="connsiteY17" fmla="*/ 973906 h 3040984"/>
                <a:gd name="connsiteX18" fmla="*/ 1574104 w 1664415"/>
                <a:gd name="connsiteY18" fmla="*/ 1098084 h 3040984"/>
                <a:gd name="connsiteX19" fmla="*/ 1540237 w 1664415"/>
                <a:gd name="connsiteY19" fmla="*/ 1143240 h 3040984"/>
                <a:gd name="connsiteX20" fmla="*/ 1483793 w 1664415"/>
                <a:gd name="connsiteY20" fmla="*/ 1222262 h 3040984"/>
                <a:gd name="connsiteX21" fmla="*/ 1472504 w 1664415"/>
                <a:gd name="connsiteY21" fmla="*/ 1267418 h 3040984"/>
                <a:gd name="connsiteX22" fmla="*/ 1461215 w 1664415"/>
                <a:gd name="connsiteY22" fmla="*/ 1301284 h 3040984"/>
                <a:gd name="connsiteX23" fmla="*/ 1483793 w 1664415"/>
                <a:gd name="connsiteY23" fmla="*/ 1594795 h 3040984"/>
                <a:gd name="connsiteX24" fmla="*/ 1528948 w 1664415"/>
                <a:gd name="connsiteY24" fmla="*/ 1639951 h 3040984"/>
                <a:gd name="connsiteX25" fmla="*/ 1517660 w 1664415"/>
                <a:gd name="connsiteY25" fmla="*/ 1809284 h 3040984"/>
                <a:gd name="connsiteX26" fmla="*/ 1506371 w 1664415"/>
                <a:gd name="connsiteY26" fmla="*/ 1843151 h 3040984"/>
                <a:gd name="connsiteX27" fmla="*/ 1449926 w 1664415"/>
                <a:gd name="connsiteY27" fmla="*/ 1933462 h 3040984"/>
                <a:gd name="connsiteX28" fmla="*/ 1404771 w 1664415"/>
                <a:gd name="connsiteY28" fmla="*/ 1956040 h 3040984"/>
                <a:gd name="connsiteX29" fmla="*/ 1382193 w 1664415"/>
                <a:gd name="connsiteY29" fmla="*/ 2001195 h 3040984"/>
                <a:gd name="connsiteX30" fmla="*/ 1291882 w 1664415"/>
                <a:gd name="connsiteY30" fmla="*/ 2068929 h 3040984"/>
                <a:gd name="connsiteX31" fmla="*/ 1201571 w 1664415"/>
                <a:gd name="connsiteY31" fmla="*/ 2181818 h 3040984"/>
                <a:gd name="connsiteX32" fmla="*/ 1167704 w 1664415"/>
                <a:gd name="connsiteY32" fmla="*/ 2215684 h 3040984"/>
                <a:gd name="connsiteX33" fmla="*/ 1156415 w 1664415"/>
                <a:gd name="connsiteY33" fmla="*/ 2249551 h 3040984"/>
                <a:gd name="connsiteX34" fmla="*/ 1145126 w 1664415"/>
                <a:gd name="connsiteY34" fmla="*/ 2294706 h 3040984"/>
                <a:gd name="connsiteX35" fmla="*/ 1122548 w 1664415"/>
                <a:gd name="connsiteY35" fmla="*/ 2362440 h 3040984"/>
                <a:gd name="connsiteX36" fmla="*/ 1099971 w 1664415"/>
                <a:gd name="connsiteY36" fmla="*/ 2644662 h 3040984"/>
                <a:gd name="connsiteX37" fmla="*/ 1043526 w 1664415"/>
                <a:gd name="connsiteY37" fmla="*/ 2701106 h 3040984"/>
                <a:gd name="connsiteX38" fmla="*/ 930637 w 1664415"/>
                <a:gd name="connsiteY38" fmla="*/ 2723684 h 3040984"/>
                <a:gd name="connsiteX39" fmla="*/ 862904 w 1664415"/>
                <a:gd name="connsiteY39" fmla="*/ 2746262 h 3040984"/>
                <a:gd name="connsiteX40" fmla="*/ 817748 w 1664415"/>
                <a:gd name="connsiteY40" fmla="*/ 2757551 h 3040984"/>
                <a:gd name="connsiteX41" fmla="*/ 783882 w 1664415"/>
                <a:gd name="connsiteY41" fmla="*/ 2768840 h 3040984"/>
                <a:gd name="connsiteX42" fmla="*/ 716148 w 1664415"/>
                <a:gd name="connsiteY42" fmla="*/ 2780129 h 3040984"/>
                <a:gd name="connsiteX43" fmla="*/ 637126 w 1664415"/>
                <a:gd name="connsiteY43" fmla="*/ 2813995 h 3040984"/>
                <a:gd name="connsiteX44" fmla="*/ 603260 w 1664415"/>
                <a:gd name="connsiteY44" fmla="*/ 2825284 h 3040984"/>
                <a:gd name="connsiteX45" fmla="*/ 558104 w 1664415"/>
                <a:gd name="connsiteY45" fmla="*/ 2847862 h 3040984"/>
                <a:gd name="connsiteX46" fmla="*/ 546815 w 1664415"/>
                <a:gd name="connsiteY46" fmla="*/ 2893018 h 3040984"/>
                <a:gd name="connsiteX47" fmla="*/ 445215 w 1664415"/>
                <a:gd name="connsiteY47" fmla="*/ 2983329 h 3040984"/>
                <a:gd name="connsiteX48" fmla="*/ 354904 w 1664415"/>
                <a:gd name="connsiteY48" fmla="*/ 3017195 h 3040984"/>
                <a:gd name="connsiteX49" fmla="*/ 309748 w 1664415"/>
                <a:gd name="connsiteY49" fmla="*/ 3028484 h 3040984"/>
                <a:gd name="connsiteX50" fmla="*/ 275882 w 1664415"/>
                <a:gd name="connsiteY50" fmla="*/ 3039773 h 3040984"/>
                <a:gd name="connsiteX51" fmla="*/ 4948 w 1664415"/>
                <a:gd name="connsiteY51" fmla="*/ 3028484 h 3040984"/>
                <a:gd name="connsiteX52" fmla="*/ 50104 w 1664415"/>
                <a:gd name="connsiteY52" fmla="*/ 2983329 h 3040984"/>
                <a:gd name="connsiteX53" fmla="*/ 83971 w 1664415"/>
                <a:gd name="connsiteY53" fmla="*/ 2960751 h 3040984"/>
                <a:gd name="connsiteX54" fmla="*/ 162993 w 1664415"/>
                <a:gd name="connsiteY54" fmla="*/ 2881729 h 3040984"/>
                <a:gd name="connsiteX55" fmla="*/ 151704 w 1664415"/>
                <a:gd name="connsiteY55" fmla="*/ 2633373 h 3040984"/>
                <a:gd name="connsiteX56" fmla="*/ 140415 w 1664415"/>
                <a:gd name="connsiteY56" fmla="*/ 2588218 h 3040984"/>
                <a:gd name="connsiteX57" fmla="*/ 129126 w 1664415"/>
                <a:gd name="connsiteY57" fmla="*/ 2509195 h 3040984"/>
                <a:gd name="connsiteX58" fmla="*/ 106548 w 1664415"/>
                <a:gd name="connsiteY58" fmla="*/ 2430173 h 3040984"/>
                <a:gd name="connsiteX59" fmla="*/ 83971 w 1664415"/>
                <a:gd name="connsiteY59" fmla="*/ 2328573 h 3040984"/>
                <a:gd name="connsiteX60" fmla="*/ 106548 w 1664415"/>
                <a:gd name="connsiteY60" fmla="*/ 2294706 h 3040984"/>
                <a:gd name="connsiteX61" fmla="*/ 140415 w 1664415"/>
                <a:gd name="connsiteY61" fmla="*/ 2305995 h 3040984"/>
                <a:gd name="connsiteX62" fmla="*/ 185571 w 1664415"/>
                <a:gd name="connsiteY62" fmla="*/ 2328573 h 3040984"/>
                <a:gd name="connsiteX63" fmla="*/ 388771 w 1664415"/>
                <a:gd name="connsiteY63" fmla="*/ 2339862 h 3040984"/>
                <a:gd name="connsiteX64" fmla="*/ 422637 w 1664415"/>
                <a:gd name="connsiteY64" fmla="*/ 2351151 h 3040984"/>
                <a:gd name="connsiteX65" fmla="*/ 456504 w 1664415"/>
                <a:gd name="connsiteY65" fmla="*/ 2373729 h 3040984"/>
                <a:gd name="connsiteX66" fmla="*/ 625837 w 1664415"/>
                <a:gd name="connsiteY66" fmla="*/ 2362440 h 3040984"/>
                <a:gd name="connsiteX67" fmla="*/ 648415 w 1664415"/>
                <a:gd name="connsiteY67" fmla="*/ 2283418 h 3040984"/>
                <a:gd name="connsiteX68" fmla="*/ 637126 w 1664415"/>
                <a:gd name="connsiteY68" fmla="*/ 2193106 h 3040984"/>
                <a:gd name="connsiteX69" fmla="*/ 591971 w 1664415"/>
                <a:gd name="connsiteY69" fmla="*/ 2147951 h 3040984"/>
                <a:gd name="connsiteX70" fmla="*/ 524237 w 1664415"/>
                <a:gd name="connsiteY70" fmla="*/ 2035062 h 3040984"/>
                <a:gd name="connsiteX71" fmla="*/ 490371 w 1664415"/>
                <a:gd name="connsiteY71" fmla="*/ 1989906 h 3040984"/>
                <a:gd name="connsiteX72" fmla="*/ 467793 w 1664415"/>
                <a:gd name="connsiteY72" fmla="*/ 1956040 h 3040984"/>
                <a:gd name="connsiteX73" fmla="*/ 456504 w 1664415"/>
                <a:gd name="connsiteY73" fmla="*/ 1910884 h 3040984"/>
                <a:gd name="connsiteX74" fmla="*/ 411348 w 1664415"/>
                <a:gd name="connsiteY74" fmla="*/ 1549640 h 3040984"/>
                <a:gd name="connsiteX75" fmla="*/ 377482 w 1664415"/>
                <a:gd name="connsiteY75" fmla="*/ 1481906 h 3040984"/>
                <a:gd name="connsiteX76" fmla="*/ 309748 w 1664415"/>
                <a:gd name="connsiteY76" fmla="*/ 1459329 h 3040984"/>
                <a:gd name="connsiteX77" fmla="*/ 230726 w 1664415"/>
                <a:gd name="connsiteY77" fmla="*/ 1425462 h 3040984"/>
                <a:gd name="connsiteX78" fmla="*/ 140415 w 1664415"/>
                <a:gd name="connsiteY78" fmla="*/ 1346440 h 3040984"/>
                <a:gd name="connsiteX79" fmla="*/ 129126 w 1664415"/>
                <a:gd name="connsiteY79" fmla="*/ 1177106 h 3040984"/>
                <a:gd name="connsiteX80" fmla="*/ 162993 w 1664415"/>
                <a:gd name="connsiteY80" fmla="*/ 1143240 h 3040984"/>
                <a:gd name="connsiteX81" fmla="*/ 230726 w 1664415"/>
                <a:gd name="connsiteY81" fmla="*/ 1120662 h 3040984"/>
                <a:gd name="connsiteX82" fmla="*/ 309748 w 1664415"/>
                <a:gd name="connsiteY82" fmla="*/ 1098084 h 3040984"/>
                <a:gd name="connsiteX83" fmla="*/ 445215 w 1664415"/>
                <a:gd name="connsiteY83" fmla="*/ 1086795 h 3040984"/>
                <a:gd name="connsiteX84" fmla="*/ 501660 w 1664415"/>
                <a:gd name="connsiteY84" fmla="*/ 1075506 h 3040984"/>
                <a:gd name="connsiteX85" fmla="*/ 535526 w 1664415"/>
                <a:gd name="connsiteY85" fmla="*/ 1041640 h 3040984"/>
                <a:gd name="connsiteX86" fmla="*/ 569393 w 1664415"/>
                <a:gd name="connsiteY86" fmla="*/ 1019062 h 3040984"/>
                <a:gd name="connsiteX87" fmla="*/ 591971 w 1664415"/>
                <a:gd name="connsiteY87" fmla="*/ 973906 h 3040984"/>
                <a:gd name="connsiteX88" fmla="*/ 603260 w 1664415"/>
                <a:gd name="connsiteY88" fmla="*/ 748129 h 3040984"/>
                <a:gd name="connsiteX89" fmla="*/ 524237 w 1664415"/>
                <a:gd name="connsiteY89" fmla="*/ 646529 h 3040984"/>
                <a:gd name="connsiteX90" fmla="*/ 479082 w 1664415"/>
                <a:gd name="connsiteY90" fmla="*/ 556218 h 3040984"/>
                <a:gd name="connsiteX91" fmla="*/ 433926 w 1664415"/>
                <a:gd name="connsiteY91" fmla="*/ 488484 h 3040984"/>
                <a:gd name="connsiteX92" fmla="*/ 366193 w 1664415"/>
                <a:gd name="connsiteY92" fmla="*/ 443329 h 3040984"/>
                <a:gd name="connsiteX93" fmla="*/ 343615 w 1664415"/>
                <a:gd name="connsiteY93" fmla="*/ 398173 h 3040984"/>
                <a:gd name="connsiteX94" fmla="*/ 270745 w 1664415"/>
                <a:gd name="connsiteY94" fmla="*/ 293412 h 3040984"/>
                <a:gd name="connsiteX95" fmla="*/ 304612 w 1664415"/>
                <a:gd name="connsiteY95" fmla="*/ 70626 h 3040984"/>
                <a:gd name="connsiteX96" fmla="*/ 372063 w 1664415"/>
                <a:gd name="connsiteY96" fmla="*/ 917 h 3040984"/>
                <a:gd name="connsiteX97" fmla="*/ 490371 w 1664415"/>
                <a:gd name="connsiteY97" fmla="*/ 100654 h 3040984"/>
                <a:gd name="connsiteX0" fmla="*/ 490371 w 1676286"/>
                <a:gd name="connsiteY0" fmla="*/ 100654 h 3040984"/>
                <a:gd name="connsiteX1" fmla="*/ 598688 w 1676286"/>
                <a:gd name="connsiteY1" fmla="*/ 243685 h 3040984"/>
                <a:gd name="connsiteX2" fmla="*/ 677710 w 1676286"/>
                <a:gd name="connsiteY2" fmla="*/ 286413 h 3040984"/>
                <a:gd name="connsiteX3" fmla="*/ 846309 w 1676286"/>
                <a:gd name="connsiteY3" fmla="*/ 178830 h 3040984"/>
                <a:gd name="connsiteX4" fmla="*/ 933629 w 1676286"/>
                <a:gd name="connsiteY4" fmla="*/ 278567 h 3040984"/>
                <a:gd name="connsiteX5" fmla="*/ 994363 w 1676286"/>
                <a:gd name="connsiteY5" fmla="*/ 316724 h 3040984"/>
                <a:gd name="connsiteX6" fmla="*/ 1093536 w 1676286"/>
                <a:gd name="connsiteY6" fmla="*/ 432040 h 3040984"/>
                <a:gd name="connsiteX7" fmla="*/ 1163414 w 1676286"/>
                <a:gd name="connsiteY7" fmla="*/ 664930 h 3040984"/>
                <a:gd name="connsiteX8" fmla="*/ 1187008 w 1676286"/>
                <a:gd name="connsiteY8" fmla="*/ 623837 h 3040984"/>
                <a:gd name="connsiteX9" fmla="*/ 1246726 w 1676286"/>
                <a:gd name="connsiteY9" fmla="*/ 499773 h 3040984"/>
                <a:gd name="connsiteX10" fmla="*/ 1401892 w 1676286"/>
                <a:gd name="connsiteY10" fmla="*/ 486677 h 3040984"/>
                <a:gd name="connsiteX11" fmla="*/ 1474649 w 1676286"/>
                <a:gd name="connsiteY11" fmla="*/ 594938 h 3040984"/>
                <a:gd name="connsiteX12" fmla="*/ 1470472 w 1676286"/>
                <a:gd name="connsiteY12" fmla="*/ 655841 h 3040984"/>
                <a:gd name="connsiteX13" fmla="*/ 1526804 w 1676286"/>
                <a:gd name="connsiteY13" fmla="*/ 731816 h 3040984"/>
                <a:gd name="connsiteX14" fmla="*/ 1562815 w 1676286"/>
                <a:gd name="connsiteY14" fmla="*/ 612662 h 3040984"/>
                <a:gd name="connsiteX15" fmla="*/ 1630548 w 1676286"/>
                <a:gd name="connsiteY15" fmla="*/ 725551 h 3040984"/>
                <a:gd name="connsiteX16" fmla="*/ 1676212 w 1676286"/>
                <a:gd name="connsiteY16" fmla="*/ 701561 h 3040984"/>
                <a:gd name="connsiteX17" fmla="*/ 1641837 w 1676286"/>
                <a:gd name="connsiteY17" fmla="*/ 906173 h 3040984"/>
                <a:gd name="connsiteX18" fmla="*/ 1664415 w 1676286"/>
                <a:gd name="connsiteY18" fmla="*/ 973906 h 3040984"/>
                <a:gd name="connsiteX19" fmla="*/ 1574104 w 1676286"/>
                <a:gd name="connsiteY19" fmla="*/ 1098084 h 3040984"/>
                <a:gd name="connsiteX20" fmla="*/ 1540237 w 1676286"/>
                <a:gd name="connsiteY20" fmla="*/ 1143240 h 3040984"/>
                <a:gd name="connsiteX21" fmla="*/ 1483793 w 1676286"/>
                <a:gd name="connsiteY21" fmla="*/ 1222262 h 3040984"/>
                <a:gd name="connsiteX22" fmla="*/ 1472504 w 1676286"/>
                <a:gd name="connsiteY22" fmla="*/ 1267418 h 3040984"/>
                <a:gd name="connsiteX23" fmla="*/ 1461215 w 1676286"/>
                <a:gd name="connsiteY23" fmla="*/ 1301284 h 3040984"/>
                <a:gd name="connsiteX24" fmla="*/ 1483793 w 1676286"/>
                <a:gd name="connsiteY24" fmla="*/ 1594795 h 3040984"/>
                <a:gd name="connsiteX25" fmla="*/ 1528948 w 1676286"/>
                <a:gd name="connsiteY25" fmla="*/ 1639951 h 3040984"/>
                <a:gd name="connsiteX26" fmla="*/ 1517660 w 1676286"/>
                <a:gd name="connsiteY26" fmla="*/ 1809284 h 3040984"/>
                <a:gd name="connsiteX27" fmla="*/ 1506371 w 1676286"/>
                <a:gd name="connsiteY27" fmla="*/ 1843151 h 3040984"/>
                <a:gd name="connsiteX28" fmla="*/ 1449926 w 1676286"/>
                <a:gd name="connsiteY28" fmla="*/ 1933462 h 3040984"/>
                <a:gd name="connsiteX29" fmla="*/ 1404771 w 1676286"/>
                <a:gd name="connsiteY29" fmla="*/ 1956040 h 3040984"/>
                <a:gd name="connsiteX30" fmla="*/ 1382193 w 1676286"/>
                <a:gd name="connsiteY30" fmla="*/ 2001195 h 3040984"/>
                <a:gd name="connsiteX31" fmla="*/ 1291882 w 1676286"/>
                <a:gd name="connsiteY31" fmla="*/ 2068929 h 3040984"/>
                <a:gd name="connsiteX32" fmla="*/ 1201571 w 1676286"/>
                <a:gd name="connsiteY32" fmla="*/ 2181818 h 3040984"/>
                <a:gd name="connsiteX33" fmla="*/ 1167704 w 1676286"/>
                <a:gd name="connsiteY33" fmla="*/ 2215684 h 3040984"/>
                <a:gd name="connsiteX34" fmla="*/ 1156415 w 1676286"/>
                <a:gd name="connsiteY34" fmla="*/ 2249551 h 3040984"/>
                <a:gd name="connsiteX35" fmla="*/ 1145126 w 1676286"/>
                <a:gd name="connsiteY35" fmla="*/ 2294706 h 3040984"/>
                <a:gd name="connsiteX36" fmla="*/ 1122548 w 1676286"/>
                <a:gd name="connsiteY36" fmla="*/ 2362440 h 3040984"/>
                <a:gd name="connsiteX37" fmla="*/ 1099971 w 1676286"/>
                <a:gd name="connsiteY37" fmla="*/ 2644662 h 3040984"/>
                <a:gd name="connsiteX38" fmla="*/ 1043526 w 1676286"/>
                <a:gd name="connsiteY38" fmla="*/ 2701106 h 3040984"/>
                <a:gd name="connsiteX39" fmla="*/ 930637 w 1676286"/>
                <a:gd name="connsiteY39" fmla="*/ 2723684 h 3040984"/>
                <a:gd name="connsiteX40" fmla="*/ 862904 w 1676286"/>
                <a:gd name="connsiteY40" fmla="*/ 2746262 h 3040984"/>
                <a:gd name="connsiteX41" fmla="*/ 817748 w 1676286"/>
                <a:gd name="connsiteY41" fmla="*/ 2757551 h 3040984"/>
                <a:gd name="connsiteX42" fmla="*/ 783882 w 1676286"/>
                <a:gd name="connsiteY42" fmla="*/ 2768840 h 3040984"/>
                <a:gd name="connsiteX43" fmla="*/ 716148 w 1676286"/>
                <a:gd name="connsiteY43" fmla="*/ 2780129 h 3040984"/>
                <a:gd name="connsiteX44" fmla="*/ 637126 w 1676286"/>
                <a:gd name="connsiteY44" fmla="*/ 2813995 h 3040984"/>
                <a:gd name="connsiteX45" fmla="*/ 603260 w 1676286"/>
                <a:gd name="connsiteY45" fmla="*/ 2825284 h 3040984"/>
                <a:gd name="connsiteX46" fmla="*/ 558104 w 1676286"/>
                <a:gd name="connsiteY46" fmla="*/ 2847862 h 3040984"/>
                <a:gd name="connsiteX47" fmla="*/ 546815 w 1676286"/>
                <a:gd name="connsiteY47" fmla="*/ 2893018 h 3040984"/>
                <a:gd name="connsiteX48" fmla="*/ 445215 w 1676286"/>
                <a:gd name="connsiteY48" fmla="*/ 2983329 h 3040984"/>
                <a:gd name="connsiteX49" fmla="*/ 354904 w 1676286"/>
                <a:gd name="connsiteY49" fmla="*/ 3017195 h 3040984"/>
                <a:gd name="connsiteX50" fmla="*/ 309748 w 1676286"/>
                <a:gd name="connsiteY50" fmla="*/ 3028484 h 3040984"/>
                <a:gd name="connsiteX51" fmla="*/ 275882 w 1676286"/>
                <a:gd name="connsiteY51" fmla="*/ 3039773 h 3040984"/>
                <a:gd name="connsiteX52" fmla="*/ 4948 w 1676286"/>
                <a:gd name="connsiteY52" fmla="*/ 3028484 h 3040984"/>
                <a:gd name="connsiteX53" fmla="*/ 50104 w 1676286"/>
                <a:gd name="connsiteY53" fmla="*/ 2983329 h 3040984"/>
                <a:gd name="connsiteX54" fmla="*/ 83971 w 1676286"/>
                <a:gd name="connsiteY54" fmla="*/ 2960751 h 3040984"/>
                <a:gd name="connsiteX55" fmla="*/ 162993 w 1676286"/>
                <a:gd name="connsiteY55" fmla="*/ 2881729 h 3040984"/>
                <a:gd name="connsiteX56" fmla="*/ 151704 w 1676286"/>
                <a:gd name="connsiteY56" fmla="*/ 2633373 h 3040984"/>
                <a:gd name="connsiteX57" fmla="*/ 140415 w 1676286"/>
                <a:gd name="connsiteY57" fmla="*/ 2588218 h 3040984"/>
                <a:gd name="connsiteX58" fmla="*/ 129126 w 1676286"/>
                <a:gd name="connsiteY58" fmla="*/ 2509195 h 3040984"/>
                <a:gd name="connsiteX59" fmla="*/ 106548 w 1676286"/>
                <a:gd name="connsiteY59" fmla="*/ 2430173 h 3040984"/>
                <a:gd name="connsiteX60" fmla="*/ 83971 w 1676286"/>
                <a:gd name="connsiteY60" fmla="*/ 2328573 h 3040984"/>
                <a:gd name="connsiteX61" fmla="*/ 106548 w 1676286"/>
                <a:gd name="connsiteY61" fmla="*/ 2294706 h 3040984"/>
                <a:gd name="connsiteX62" fmla="*/ 140415 w 1676286"/>
                <a:gd name="connsiteY62" fmla="*/ 2305995 h 3040984"/>
                <a:gd name="connsiteX63" fmla="*/ 185571 w 1676286"/>
                <a:gd name="connsiteY63" fmla="*/ 2328573 h 3040984"/>
                <a:gd name="connsiteX64" fmla="*/ 388771 w 1676286"/>
                <a:gd name="connsiteY64" fmla="*/ 2339862 h 3040984"/>
                <a:gd name="connsiteX65" fmla="*/ 422637 w 1676286"/>
                <a:gd name="connsiteY65" fmla="*/ 2351151 h 3040984"/>
                <a:gd name="connsiteX66" fmla="*/ 456504 w 1676286"/>
                <a:gd name="connsiteY66" fmla="*/ 2373729 h 3040984"/>
                <a:gd name="connsiteX67" fmla="*/ 625837 w 1676286"/>
                <a:gd name="connsiteY67" fmla="*/ 2362440 h 3040984"/>
                <a:gd name="connsiteX68" fmla="*/ 648415 w 1676286"/>
                <a:gd name="connsiteY68" fmla="*/ 2283418 h 3040984"/>
                <a:gd name="connsiteX69" fmla="*/ 637126 w 1676286"/>
                <a:gd name="connsiteY69" fmla="*/ 2193106 h 3040984"/>
                <a:gd name="connsiteX70" fmla="*/ 591971 w 1676286"/>
                <a:gd name="connsiteY70" fmla="*/ 2147951 h 3040984"/>
                <a:gd name="connsiteX71" fmla="*/ 524237 w 1676286"/>
                <a:gd name="connsiteY71" fmla="*/ 2035062 h 3040984"/>
                <a:gd name="connsiteX72" fmla="*/ 490371 w 1676286"/>
                <a:gd name="connsiteY72" fmla="*/ 1989906 h 3040984"/>
                <a:gd name="connsiteX73" fmla="*/ 467793 w 1676286"/>
                <a:gd name="connsiteY73" fmla="*/ 1956040 h 3040984"/>
                <a:gd name="connsiteX74" fmla="*/ 456504 w 1676286"/>
                <a:gd name="connsiteY74" fmla="*/ 1910884 h 3040984"/>
                <a:gd name="connsiteX75" fmla="*/ 411348 w 1676286"/>
                <a:gd name="connsiteY75" fmla="*/ 1549640 h 3040984"/>
                <a:gd name="connsiteX76" fmla="*/ 377482 w 1676286"/>
                <a:gd name="connsiteY76" fmla="*/ 1481906 h 3040984"/>
                <a:gd name="connsiteX77" fmla="*/ 309748 w 1676286"/>
                <a:gd name="connsiteY77" fmla="*/ 1459329 h 3040984"/>
                <a:gd name="connsiteX78" fmla="*/ 230726 w 1676286"/>
                <a:gd name="connsiteY78" fmla="*/ 1425462 h 3040984"/>
                <a:gd name="connsiteX79" fmla="*/ 140415 w 1676286"/>
                <a:gd name="connsiteY79" fmla="*/ 1346440 h 3040984"/>
                <a:gd name="connsiteX80" fmla="*/ 129126 w 1676286"/>
                <a:gd name="connsiteY80" fmla="*/ 1177106 h 3040984"/>
                <a:gd name="connsiteX81" fmla="*/ 162993 w 1676286"/>
                <a:gd name="connsiteY81" fmla="*/ 1143240 h 3040984"/>
                <a:gd name="connsiteX82" fmla="*/ 230726 w 1676286"/>
                <a:gd name="connsiteY82" fmla="*/ 1120662 h 3040984"/>
                <a:gd name="connsiteX83" fmla="*/ 309748 w 1676286"/>
                <a:gd name="connsiteY83" fmla="*/ 1098084 h 3040984"/>
                <a:gd name="connsiteX84" fmla="*/ 445215 w 1676286"/>
                <a:gd name="connsiteY84" fmla="*/ 1086795 h 3040984"/>
                <a:gd name="connsiteX85" fmla="*/ 501660 w 1676286"/>
                <a:gd name="connsiteY85" fmla="*/ 1075506 h 3040984"/>
                <a:gd name="connsiteX86" fmla="*/ 535526 w 1676286"/>
                <a:gd name="connsiteY86" fmla="*/ 1041640 h 3040984"/>
                <a:gd name="connsiteX87" fmla="*/ 569393 w 1676286"/>
                <a:gd name="connsiteY87" fmla="*/ 1019062 h 3040984"/>
                <a:gd name="connsiteX88" fmla="*/ 591971 w 1676286"/>
                <a:gd name="connsiteY88" fmla="*/ 973906 h 3040984"/>
                <a:gd name="connsiteX89" fmla="*/ 603260 w 1676286"/>
                <a:gd name="connsiteY89" fmla="*/ 748129 h 3040984"/>
                <a:gd name="connsiteX90" fmla="*/ 524237 w 1676286"/>
                <a:gd name="connsiteY90" fmla="*/ 646529 h 3040984"/>
                <a:gd name="connsiteX91" fmla="*/ 479082 w 1676286"/>
                <a:gd name="connsiteY91" fmla="*/ 556218 h 3040984"/>
                <a:gd name="connsiteX92" fmla="*/ 433926 w 1676286"/>
                <a:gd name="connsiteY92" fmla="*/ 488484 h 3040984"/>
                <a:gd name="connsiteX93" fmla="*/ 366193 w 1676286"/>
                <a:gd name="connsiteY93" fmla="*/ 443329 h 3040984"/>
                <a:gd name="connsiteX94" fmla="*/ 343615 w 1676286"/>
                <a:gd name="connsiteY94" fmla="*/ 398173 h 3040984"/>
                <a:gd name="connsiteX95" fmla="*/ 270745 w 1676286"/>
                <a:gd name="connsiteY95" fmla="*/ 293412 h 3040984"/>
                <a:gd name="connsiteX96" fmla="*/ 304612 w 1676286"/>
                <a:gd name="connsiteY96" fmla="*/ 70626 h 3040984"/>
                <a:gd name="connsiteX97" fmla="*/ 372063 w 1676286"/>
                <a:gd name="connsiteY97" fmla="*/ 917 h 3040984"/>
                <a:gd name="connsiteX98" fmla="*/ 490371 w 1676286"/>
                <a:gd name="connsiteY98" fmla="*/ 100654 h 3040984"/>
                <a:gd name="connsiteX0" fmla="*/ 490371 w 1790621"/>
                <a:gd name="connsiteY0" fmla="*/ 100654 h 3040984"/>
                <a:gd name="connsiteX1" fmla="*/ 598688 w 1790621"/>
                <a:gd name="connsiteY1" fmla="*/ 243685 h 3040984"/>
                <a:gd name="connsiteX2" fmla="*/ 677710 w 1790621"/>
                <a:gd name="connsiteY2" fmla="*/ 286413 h 3040984"/>
                <a:gd name="connsiteX3" fmla="*/ 846309 w 1790621"/>
                <a:gd name="connsiteY3" fmla="*/ 178830 h 3040984"/>
                <a:gd name="connsiteX4" fmla="*/ 933629 w 1790621"/>
                <a:gd name="connsiteY4" fmla="*/ 278567 h 3040984"/>
                <a:gd name="connsiteX5" fmla="*/ 994363 w 1790621"/>
                <a:gd name="connsiteY5" fmla="*/ 316724 h 3040984"/>
                <a:gd name="connsiteX6" fmla="*/ 1093536 w 1790621"/>
                <a:gd name="connsiteY6" fmla="*/ 432040 h 3040984"/>
                <a:gd name="connsiteX7" fmla="*/ 1163414 w 1790621"/>
                <a:gd name="connsiteY7" fmla="*/ 664930 h 3040984"/>
                <a:gd name="connsiteX8" fmla="*/ 1187008 w 1790621"/>
                <a:gd name="connsiteY8" fmla="*/ 623837 h 3040984"/>
                <a:gd name="connsiteX9" fmla="*/ 1246726 w 1790621"/>
                <a:gd name="connsiteY9" fmla="*/ 499773 h 3040984"/>
                <a:gd name="connsiteX10" fmla="*/ 1401892 w 1790621"/>
                <a:gd name="connsiteY10" fmla="*/ 486677 h 3040984"/>
                <a:gd name="connsiteX11" fmla="*/ 1474649 w 1790621"/>
                <a:gd name="connsiteY11" fmla="*/ 594938 h 3040984"/>
                <a:gd name="connsiteX12" fmla="*/ 1470472 w 1790621"/>
                <a:gd name="connsiteY12" fmla="*/ 655841 h 3040984"/>
                <a:gd name="connsiteX13" fmla="*/ 1526804 w 1790621"/>
                <a:gd name="connsiteY13" fmla="*/ 731816 h 3040984"/>
                <a:gd name="connsiteX14" fmla="*/ 1562815 w 1790621"/>
                <a:gd name="connsiteY14" fmla="*/ 612662 h 3040984"/>
                <a:gd name="connsiteX15" fmla="*/ 1630548 w 1790621"/>
                <a:gd name="connsiteY15" fmla="*/ 725551 h 3040984"/>
                <a:gd name="connsiteX16" fmla="*/ 1676212 w 1790621"/>
                <a:gd name="connsiteY16" fmla="*/ 701561 h 3040984"/>
                <a:gd name="connsiteX17" fmla="*/ 1641837 w 1790621"/>
                <a:gd name="connsiteY17" fmla="*/ 906173 h 3040984"/>
                <a:gd name="connsiteX18" fmla="*/ 1790511 w 1790621"/>
                <a:gd name="connsiteY18" fmla="*/ 902729 h 3040984"/>
                <a:gd name="connsiteX19" fmla="*/ 1664415 w 1790621"/>
                <a:gd name="connsiteY19" fmla="*/ 973906 h 3040984"/>
                <a:gd name="connsiteX20" fmla="*/ 1574104 w 1790621"/>
                <a:gd name="connsiteY20" fmla="*/ 1098084 h 3040984"/>
                <a:gd name="connsiteX21" fmla="*/ 1540237 w 1790621"/>
                <a:gd name="connsiteY21" fmla="*/ 1143240 h 3040984"/>
                <a:gd name="connsiteX22" fmla="*/ 1483793 w 1790621"/>
                <a:gd name="connsiteY22" fmla="*/ 1222262 h 3040984"/>
                <a:gd name="connsiteX23" fmla="*/ 1472504 w 1790621"/>
                <a:gd name="connsiteY23" fmla="*/ 1267418 h 3040984"/>
                <a:gd name="connsiteX24" fmla="*/ 1461215 w 1790621"/>
                <a:gd name="connsiteY24" fmla="*/ 1301284 h 3040984"/>
                <a:gd name="connsiteX25" fmla="*/ 1483793 w 1790621"/>
                <a:gd name="connsiteY25" fmla="*/ 1594795 h 3040984"/>
                <a:gd name="connsiteX26" fmla="*/ 1528948 w 1790621"/>
                <a:gd name="connsiteY26" fmla="*/ 1639951 h 3040984"/>
                <a:gd name="connsiteX27" fmla="*/ 1517660 w 1790621"/>
                <a:gd name="connsiteY27" fmla="*/ 1809284 h 3040984"/>
                <a:gd name="connsiteX28" fmla="*/ 1506371 w 1790621"/>
                <a:gd name="connsiteY28" fmla="*/ 1843151 h 3040984"/>
                <a:gd name="connsiteX29" fmla="*/ 1449926 w 1790621"/>
                <a:gd name="connsiteY29" fmla="*/ 1933462 h 3040984"/>
                <a:gd name="connsiteX30" fmla="*/ 1404771 w 1790621"/>
                <a:gd name="connsiteY30" fmla="*/ 1956040 h 3040984"/>
                <a:gd name="connsiteX31" fmla="*/ 1382193 w 1790621"/>
                <a:gd name="connsiteY31" fmla="*/ 2001195 h 3040984"/>
                <a:gd name="connsiteX32" fmla="*/ 1291882 w 1790621"/>
                <a:gd name="connsiteY32" fmla="*/ 2068929 h 3040984"/>
                <a:gd name="connsiteX33" fmla="*/ 1201571 w 1790621"/>
                <a:gd name="connsiteY33" fmla="*/ 2181818 h 3040984"/>
                <a:gd name="connsiteX34" fmla="*/ 1167704 w 1790621"/>
                <a:gd name="connsiteY34" fmla="*/ 2215684 h 3040984"/>
                <a:gd name="connsiteX35" fmla="*/ 1156415 w 1790621"/>
                <a:gd name="connsiteY35" fmla="*/ 2249551 h 3040984"/>
                <a:gd name="connsiteX36" fmla="*/ 1145126 w 1790621"/>
                <a:gd name="connsiteY36" fmla="*/ 2294706 h 3040984"/>
                <a:gd name="connsiteX37" fmla="*/ 1122548 w 1790621"/>
                <a:gd name="connsiteY37" fmla="*/ 2362440 h 3040984"/>
                <a:gd name="connsiteX38" fmla="*/ 1099971 w 1790621"/>
                <a:gd name="connsiteY38" fmla="*/ 2644662 h 3040984"/>
                <a:gd name="connsiteX39" fmla="*/ 1043526 w 1790621"/>
                <a:gd name="connsiteY39" fmla="*/ 2701106 h 3040984"/>
                <a:gd name="connsiteX40" fmla="*/ 930637 w 1790621"/>
                <a:gd name="connsiteY40" fmla="*/ 2723684 h 3040984"/>
                <a:gd name="connsiteX41" fmla="*/ 862904 w 1790621"/>
                <a:gd name="connsiteY41" fmla="*/ 2746262 h 3040984"/>
                <a:gd name="connsiteX42" fmla="*/ 817748 w 1790621"/>
                <a:gd name="connsiteY42" fmla="*/ 2757551 h 3040984"/>
                <a:gd name="connsiteX43" fmla="*/ 783882 w 1790621"/>
                <a:gd name="connsiteY43" fmla="*/ 2768840 h 3040984"/>
                <a:gd name="connsiteX44" fmla="*/ 716148 w 1790621"/>
                <a:gd name="connsiteY44" fmla="*/ 2780129 h 3040984"/>
                <a:gd name="connsiteX45" fmla="*/ 637126 w 1790621"/>
                <a:gd name="connsiteY45" fmla="*/ 2813995 h 3040984"/>
                <a:gd name="connsiteX46" fmla="*/ 603260 w 1790621"/>
                <a:gd name="connsiteY46" fmla="*/ 2825284 h 3040984"/>
                <a:gd name="connsiteX47" fmla="*/ 558104 w 1790621"/>
                <a:gd name="connsiteY47" fmla="*/ 2847862 h 3040984"/>
                <a:gd name="connsiteX48" fmla="*/ 546815 w 1790621"/>
                <a:gd name="connsiteY48" fmla="*/ 2893018 h 3040984"/>
                <a:gd name="connsiteX49" fmla="*/ 445215 w 1790621"/>
                <a:gd name="connsiteY49" fmla="*/ 2983329 h 3040984"/>
                <a:gd name="connsiteX50" fmla="*/ 354904 w 1790621"/>
                <a:gd name="connsiteY50" fmla="*/ 3017195 h 3040984"/>
                <a:gd name="connsiteX51" fmla="*/ 309748 w 1790621"/>
                <a:gd name="connsiteY51" fmla="*/ 3028484 h 3040984"/>
                <a:gd name="connsiteX52" fmla="*/ 275882 w 1790621"/>
                <a:gd name="connsiteY52" fmla="*/ 3039773 h 3040984"/>
                <a:gd name="connsiteX53" fmla="*/ 4948 w 1790621"/>
                <a:gd name="connsiteY53" fmla="*/ 3028484 h 3040984"/>
                <a:gd name="connsiteX54" fmla="*/ 50104 w 1790621"/>
                <a:gd name="connsiteY54" fmla="*/ 2983329 h 3040984"/>
                <a:gd name="connsiteX55" fmla="*/ 83971 w 1790621"/>
                <a:gd name="connsiteY55" fmla="*/ 2960751 h 3040984"/>
                <a:gd name="connsiteX56" fmla="*/ 162993 w 1790621"/>
                <a:gd name="connsiteY56" fmla="*/ 2881729 h 3040984"/>
                <a:gd name="connsiteX57" fmla="*/ 151704 w 1790621"/>
                <a:gd name="connsiteY57" fmla="*/ 2633373 h 3040984"/>
                <a:gd name="connsiteX58" fmla="*/ 140415 w 1790621"/>
                <a:gd name="connsiteY58" fmla="*/ 2588218 h 3040984"/>
                <a:gd name="connsiteX59" fmla="*/ 129126 w 1790621"/>
                <a:gd name="connsiteY59" fmla="*/ 2509195 h 3040984"/>
                <a:gd name="connsiteX60" fmla="*/ 106548 w 1790621"/>
                <a:gd name="connsiteY60" fmla="*/ 2430173 h 3040984"/>
                <a:gd name="connsiteX61" fmla="*/ 83971 w 1790621"/>
                <a:gd name="connsiteY61" fmla="*/ 2328573 h 3040984"/>
                <a:gd name="connsiteX62" fmla="*/ 106548 w 1790621"/>
                <a:gd name="connsiteY62" fmla="*/ 2294706 h 3040984"/>
                <a:gd name="connsiteX63" fmla="*/ 140415 w 1790621"/>
                <a:gd name="connsiteY63" fmla="*/ 2305995 h 3040984"/>
                <a:gd name="connsiteX64" fmla="*/ 185571 w 1790621"/>
                <a:gd name="connsiteY64" fmla="*/ 2328573 h 3040984"/>
                <a:gd name="connsiteX65" fmla="*/ 388771 w 1790621"/>
                <a:gd name="connsiteY65" fmla="*/ 2339862 h 3040984"/>
                <a:gd name="connsiteX66" fmla="*/ 422637 w 1790621"/>
                <a:gd name="connsiteY66" fmla="*/ 2351151 h 3040984"/>
                <a:gd name="connsiteX67" fmla="*/ 456504 w 1790621"/>
                <a:gd name="connsiteY67" fmla="*/ 2373729 h 3040984"/>
                <a:gd name="connsiteX68" fmla="*/ 625837 w 1790621"/>
                <a:gd name="connsiteY68" fmla="*/ 2362440 h 3040984"/>
                <a:gd name="connsiteX69" fmla="*/ 648415 w 1790621"/>
                <a:gd name="connsiteY69" fmla="*/ 2283418 h 3040984"/>
                <a:gd name="connsiteX70" fmla="*/ 637126 w 1790621"/>
                <a:gd name="connsiteY70" fmla="*/ 2193106 h 3040984"/>
                <a:gd name="connsiteX71" fmla="*/ 591971 w 1790621"/>
                <a:gd name="connsiteY71" fmla="*/ 2147951 h 3040984"/>
                <a:gd name="connsiteX72" fmla="*/ 524237 w 1790621"/>
                <a:gd name="connsiteY72" fmla="*/ 2035062 h 3040984"/>
                <a:gd name="connsiteX73" fmla="*/ 490371 w 1790621"/>
                <a:gd name="connsiteY73" fmla="*/ 1989906 h 3040984"/>
                <a:gd name="connsiteX74" fmla="*/ 467793 w 1790621"/>
                <a:gd name="connsiteY74" fmla="*/ 1956040 h 3040984"/>
                <a:gd name="connsiteX75" fmla="*/ 456504 w 1790621"/>
                <a:gd name="connsiteY75" fmla="*/ 1910884 h 3040984"/>
                <a:gd name="connsiteX76" fmla="*/ 411348 w 1790621"/>
                <a:gd name="connsiteY76" fmla="*/ 1549640 h 3040984"/>
                <a:gd name="connsiteX77" fmla="*/ 377482 w 1790621"/>
                <a:gd name="connsiteY77" fmla="*/ 1481906 h 3040984"/>
                <a:gd name="connsiteX78" fmla="*/ 309748 w 1790621"/>
                <a:gd name="connsiteY78" fmla="*/ 1459329 h 3040984"/>
                <a:gd name="connsiteX79" fmla="*/ 230726 w 1790621"/>
                <a:gd name="connsiteY79" fmla="*/ 1425462 h 3040984"/>
                <a:gd name="connsiteX80" fmla="*/ 140415 w 1790621"/>
                <a:gd name="connsiteY80" fmla="*/ 1346440 h 3040984"/>
                <a:gd name="connsiteX81" fmla="*/ 129126 w 1790621"/>
                <a:gd name="connsiteY81" fmla="*/ 1177106 h 3040984"/>
                <a:gd name="connsiteX82" fmla="*/ 162993 w 1790621"/>
                <a:gd name="connsiteY82" fmla="*/ 1143240 h 3040984"/>
                <a:gd name="connsiteX83" fmla="*/ 230726 w 1790621"/>
                <a:gd name="connsiteY83" fmla="*/ 1120662 h 3040984"/>
                <a:gd name="connsiteX84" fmla="*/ 309748 w 1790621"/>
                <a:gd name="connsiteY84" fmla="*/ 1098084 h 3040984"/>
                <a:gd name="connsiteX85" fmla="*/ 445215 w 1790621"/>
                <a:gd name="connsiteY85" fmla="*/ 1086795 h 3040984"/>
                <a:gd name="connsiteX86" fmla="*/ 501660 w 1790621"/>
                <a:gd name="connsiteY86" fmla="*/ 1075506 h 3040984"/>
                <a:gd name="connsiteX87" fmla="*/ 535526 w 1790621"/>
                <a:gd name="connsiteY87" fmla="*/ 1041640 h 3040984"/>
                <a:gd name="connsiteX88" fmla="*/ 569393 w 1790621"/>
                <a:gd name="connsiteY88" fmla="*/ 1019062 h 3040984"/>
                <a:gd name="connsiteX89" fmla="*/ 591971 w 1790621"/>
                <a:gd name="connsiteY89" fmla="*/ 973906 h 3040984"/>
                <a:gd name="connsiteX90" fmla="*/ 603260 w 1790621"/>
                <a:gd name="connsiteY90" fmla="*/ 748129 h 3040984"/>
                <a:gd name="connsiteX91" fmla="*/ 524237 w 1790621"/>
                <a:gd name="connsiteY91" fmla="*/ 646529 h 3040984"/>
                <a:gd name="connsiteX92" fmla="*/ 479082 w 1790621"/>
                <a:gd name="connsiteY92" fmla="*/ 556218 h 3040984"/>
                <a:gd name="connsiteX93" fmla="*/ 433926 w 1790621"/>
                <a:gd name="connsiteY93" fmla="*/ 488484 h 3040984"/>
                <a:gd name="connsiteX94" fmla="*/ 366193 w 1790621"/>
                <a:gd name="connsiteY94" fmla="*/ 443329 h 3040984"/>
                <a:gd name="connsiteX95" fmla="*/ 343615 w 1790621"/>
                <a:gd name="connsiteY95" fmla="*/ 398173 h 3040984"/>
                <a:gd name="connsiteX96" fmla="*/ 270745 w 1790621"/>
                <a:gd name="connsiteY96" fmla="*/ 293412 h 3040984"/>
                <a:gd name="connsiteX97" fmla="*/ 304612 w 1790621"/>
                <a:gd name="connsiteY97" fmla="*/ 70626 h 3040984"/>
                <a:gd name="connsiteX98" fmla="*/ 372063 w 1790621"/>
                <a:gd name="connsiteY98" fmla="*/ 917 h 3040984"/>
                <a:gd name="connsiteX99" fmla="*/ 490371 w 1790621"/>
                <a:gd name="connsiteY99" fmla="*/ 100654 h 3040984"/>
                <a:gd name="connsiteX0" fmla="*/ 490371 w 1790621"/>
                <a:gd name="connsiteY0" fmla="*/ 100654 h 3040984"/>
                <a:gd name="connsiteX1" fmla="*/ 598688 w 1790621"/>
                <a:gd name="connsiteY1" fmla="*/ 243685 h 3040984"/>
                <a:gd name="connsiteX2" fmla="*/ 677710 w 1790621"/>
                <a:gd name="connsiteY2" fmla="*/ 286413 h 3040984"/>
                <a:gd name="connsiteX3" fmla="*/ 846309 w 1790621"/>
                <a:gd name="connsiteY3" fmla="*/ 178830 h 3040984"/>
                <a:gd name="connsiteX4" fmla="*/ 933629 w 1790621"/>
                <a:gd name="connsiteY4" fmla="*/ 278567 h 3040984"/>
                <a:gd name="connsiteX5" fmla="*/ 994363 w 1790621"/>
                <a:gd name="connsiteY5" fmla="*/ 316724 h 3040984"/>
                <a:gd name="connsiteX6" fmla="*/ 1093536 w 1790621"/>
                <a:gd name="connsiteY6" fmla="*/ 432040 h 3040984"/>
                <a:gd name="connsiteX7" fmla="*/ 1163414 w 1790621"/>
                <a:gd name="connsiteY7" fmla="*/ 664930 h 3040984"/>
                <a:gd name="connsiteX8" fmla="*/ 1187008 w 1790621"/>
                <a:gd name="connsiteY8" fmla="*/ 623837 h 3040984"/>
                <a:gd name="connsiteX9" fmla="*/ 1246726 w 1790621"/>
                <a:gd name="connsiteY9" fmla="*/ 499773 h 3040984"/>
                <a:gd name="connsiteX10" fmla="*/ 1401892 w 1790621"/>
                <a:gd name="connsiteY10" fmla="*/ 486677 h 3040984"/>
                <a:gd name="connsiteX11" fmla="*/ 1474649 w 1790621"/>
                <a:gd name="connsiteY11" fmla="*/ 594938 h 3040984"/>
                <a:gd name="connsiteX12" fmla="*/ 1470472 w 1790621"/>
                <a:gd name="connsiteY12" fmla="*/ 655841 h 3040984"/>
                <a:gd name="connsiteX13" fmla="*/ 1526804 w 1790621"/>
                <a:gd name="connsiteY13" fmla="*/ 731816 h 3040984"/>
                <a:gd name="connsiteX14" fmla="*/ 1562815 w 1790621"/>
                <a:gd name="connsiteY14" fmla="*/ 612662 h 3040984"/>
                <a:gd name="connsiteX15" fmla="*/ 1630548 w 1790621"/>
                <a:gd name="connsiteY15" fmla="*/ 725551 h 3040984"/>
                <a:gd name="connsiteX16" fmla="*/ 1676212 w 1790621"/>
                <a:gd name="connsiteY16" fmla="*/ 701561 h 3040984"/>
                <a:gd name="connsiteX17" fmla="*/ 1756137 w 1790621"/>
                <a:gd name="connsiteY17" fmla="*/ 851309 h 3040984"/>
                <a:gd name="connsiteX18" fmla="*/ 1790511 w 1790621"/>
                <a:gd name="connsiteY18" fmla="*/ 902729 h 3040984"/>
                <a:gd name="connsiteX19" fmla="*/ 1664415 w 1790621"/>
                <a:gd name="connsiteY19" fmla="*/ 973906 h 3040984"/>
                <a:gd name="connsiteX20" fmla="*/ 1574104 w 1790621"/>
                <a:gd name="connsiteY20" fmla="*/ 1098084 h 3040984"/>
                <a:gd name="connsiteX21" fmla="*/ 1540237 w 1790621"/>
                <a:gd name="connsiteY21" fmla="*/ 1143240 h 3040984"/>
                <a:gd name="connsiteX22" fmla="*/ 1483793 w 1790621"/>
                <a:gd name="connsiteY22" fmla="*/ 1222262 h 3040984"/>
                <a:gd name="connsiteX23" fmla="*/ 1472504 w 1790621"/>
                <a:gd name="connsiteY23" fmla="*/ 1267418 h 3040984"/>
                <a:gd name="connsiteX24" fmla="*/ 1461215 w 1790621"/>
                <a:gd name="connsiteY24" fmla="*/ 1301284 h 3040984"/>
                <a:gd name="connsiteX25" fmla="*/ 1483793 w 1790621"/>
                <a:gd name="connsiteY25" fmla="*/ 1594795 h 3040984"/>
                <a:gd name="connsiteX26" fmla="*/ 1528948 w 1790621"/>
                <a:gd name="connsiteY26" fmla="*/ 1639951 h 3040984"/>
                <a:gd name="connsiteX27" fmla="*/ 1517660 w 1790621"/>
                <a:gd name="connsiteY27" fmla="*/ 1809284 h 3040984"/>
                <a:gd name="connsiteX28" fmla="*/ 1506371 w 1790621"/>
                <a:gd name="connsiteY28" fmla="*/ 1843151 h 3040984"/>
                <a:gd name="connsiteX29" fmla="*/ 1449926 w 1790621"/>
                <a:gd name="connsiteY29" fmla="*/ 1933462 h 3040984"/>
                <a:gd name="connsiteX30" fmla="*/ 1404771 w 1790621"/>
                <a:gd name="connsiteY30" fmla="*/ 1956040 h 3040984"/>
                <a:gd name="connsiteX31" fmla="*/ 1382193 w 1790621"/>
                <a:gd name="connsiteY31" fmla="*/ 2001195 h 3040984"/>
                <a:gd name="connsiteX32" fmla="*/ 1291882 w 1790621"/>
                <a:gd name="connsiteY32" fmla="*/ 2068929 h 3040984"/>
                <a:gd name="connsiteX33" fmla="*/ 1201571 w 1790621"/>
                <a:gd name="connsiteY33" fmla="*/ 2181818 h 3040984"/>
                <a:gd name="connsiteX34" fmla="*/ 1167704 w 1790621"/>
                <a:gd name="connsiteY34" fmla="*/ 2215684 h 3040984"/>
                <a:gd name="connsiteX35" fmla="*/ 1156415 w 1790621"/>
                <a:gd name="connsiteY35" fmla="*/ 2249551 h 3040984"/>
                <a:gd name="connsiteX36" fmla="*/ 1145126 w 1790621"/>
                <a:gd name="connsiteY36" fmla="*/ 2294706 h 3040984"/>
                <a:gd name="connsiteX37" fmla="*/ 1122548 w 1790621"/>
                <a:gd name="connsiteY37" fmla="*/ 2362440 h 3040984"/>
                <a:gd name="connsiteX38" fmla="*/ 1099971 w 1790621"/>
                <a:gd name="connsiteY38" fmla="*/ 2644662 h 3040984"/>
                <a:gd name="connsiteX39" fmla="*/ 1043526 w 1790621"/>
                <a:gd name="connsiteY39" fmla="*/ 2701106 h 3040984"/>
                <a:gd name="connsiteX40" fmla="*/ 930637 w 1790621"/>
                <a:gd name="connsiteY40" fmla="*/ 2723684 h 3040984"/>
                <a:gd name="connsiteX41" fmla="*/ 862904 w 1790621"/>
                <a:gd name="connsiteY41" fmla="*/ 2746262 h 3040984"/>
                <a:gd name="connsiteX42" fmla="*/ 817748 w 1790621"/>
                <a:gd name="connsiteY42" fmla="*/ 2757551 h 3040984"/>
                <a:gd name="connsiteX43" fmla="*/ 783882 w 1790621"/>
                <a:gd name="connsiteY43" fmla="*/ 2768840 h 3040984"/>
                <a:gd name="connsiteX44" fmla="*/ 716148 w 1790621"/>
                <a:gd name="connsiteY44" fmla="*/ 2780129 h 3040984"/>
                <a:gd name="connsiteX45" fmla="*/ 637126 w 1790621"/>
                <a:gd name="connsiteY45" fmla="*/ 2813995 h 3040984"/>
                <a:gd name="connsiteX46" fmla="*/ 603260 w 1790621"/>
                <a:gd name="connsiteY46" fmla="*/ 2825284 h 3040984"/>
                <a:gd name="connsiteX47" fmla="*/ 558104 w 1790621"/>
                <a:gd name="connsiteY47" fmla="*/ 2847862 h 3040984"/>
                <a:gd name="connsiteX48" fmla="*/ 546815 w 1790621"/>
                <a:gd name="connsiteY48" fmla="*/ 2893018 h 3040984"/>
                <a:gd name="connsiteX49" fmla="*/ 445215 w 1790621"/>
                <a:gd name="connsiteY49" fmla="*/ 2983329 h 3040984"/>
                <a:gd name="connsiteX50" fmla="*/ 354904 w 1790621"/>
                <a:gd name="connsiteY50" fmla="*/ 3017195 h 3040984"/>
                <a:gd name="connsiteX51" fmla="*/ 309748 w 1790621"/>
                <a:gd name="connsiteY51" fmla="*/ 3028484 h 3040984"/>
                <a:gd name="connsiteX52" fmla="*/ 275882 w 1790621"/>
                <a:gd name="connsiteY52" fmla="*/ 3039773 h 3040984"/>
                <a:gd name="connsiteX53" fmla="*/ 4948 w 1790621"/>
                <a:gd name="connsiteY53" fmla="*/ 3028484 h 3040984"/>
                <a:gd name="connsiteX54" fmla="*/ 50104 w 1790621"/>
                <a:gd name="connsiteY54" fmla="*/ 2983329 h 3040984"/>
                <a:gd name="connsiteX55" fmla="*/ 83971 w 1790621"/>
                <a:gd name="connsiteY55" fmla="*/ 2960751 h 3040984"/>
                <a:gd name="connsiteX56" fmla="*/ 162993 w 1790621"/>
                <a:gd name="connsiteY56" fmla="*/ 2881729 h 3040984"/>
                <a:gd name="connsiteX57" fmla="*/ 151704 w 1790621"/>
                <a:gd name="connsiteY57" fmla="*/ 2633373 h 3040984"/>
                <a:gd name="connsiteX58" fmla="*/ 140415 w 1790621"/>
                <a:gd name="connsiteY58" fmla="*/ 2588218 h 3040984"/>
                <a:gd name="connsiteX59" fmla="*/ 129126 w 1790621"/>
                <a:gd name="connsiteY59" fmla="*/ 2509195 h 3040984"/>
                <a:gd name="connsiteX60" fmla="*/ 106548 w 1790621"/>
                <a:gd name="connsiteY60" fmla="*/ 2430173 h 3040984"/>
                <a:gd name="connsiteX61" fmla="*/ 83971 w 1790621"/>
                <a:gd name="connsiteY61" fmla="*/ 2328573 h 3040984"/>
                <a:gd name="connsiteX62" fmla="*/ 106548 w 1790621"/>
                <a:gd name="connsiteY62" fmla="*/ 2294706 h 3040984"/>
                <a:gd name="connsiteX63" fmla="*/ 140415 w 1790621"/>
                <a:gd name="connsiteY63" fmla="*/ 2305995 h 3040984"/>
                <a:gd name="connsiteX64" fmla="*/ 185571 w 1790621"/>
                <a:gd name="connsiteY64" fmla="*/ 2328573 h 3040984"/>
                <a:gd name="connsiteX65" fmla="*/ 388771 w 1790621"/>
                <a:gd name="connsiteY65" fmla="*/ 2339862 h 3040984"/>
                <a:gd name="connsiteX66" fmla="*/ 422637 w 1790621"/>
                <a:gd name="connsiteY66" fmla="*/ 2351151 h 3040984"/>
                <a:gd name="connsiteX67" fmla="*/ 456504 w 1790621"/>
                <a:gd name="connsiteY67" fmla="*/ 2373729 h 3040984"/>
                <a:gd name="connsiteX68" fmla="*/ 625837 w 1790621"/>
                <a:gd name="connsiteY68" fmla="*/ 2362440 h 3040984"/>
                <a:gd name="connsiteX69" fmla="*/ 648415 w 1790621"/>
                <a:gd name="connsiteY69" fmla="*/ 2283418 h 3040984"/>
                <a:gd name="connsiteX70" fmla="*/ 637126 w 1790621"/>
                <a:gd name="connsiteY70" fmla="*/ 2193106 h 3040984"/>
                <a:gd name="connsiteX71" fmla="*/ 591971 w 1790621"/>
                <a:gd name="connsiteY71" fmla="*/ 2147951 h 3040984"/>
                <a:gd name="connsiteX72" fmla="*/ 524237 w 1790621"/>
                <a:gd name="connsiteY72" fmla="*/ 2035062 h 3040984"/>
                <a:gd name="connsiteX73" fmla="*/ 490371 w 1790621"/>
                <a:gd name="connsiteY73" fmla="*/ 1989906 h 3040984"/>
                <a:gd name="connsiteX74" fmla="*/ 467793 w 1790621"/>
                <a:gd name="connsiteY74" fmla="*/ 1956040 h 3040984"/>
                <a:gd name="connsiteX75" fmla="*/ 456504 w 1790621"/>
                <a:gd name="connsiteY75" fmla="*/ 1910884 h 3040984"/>
                <a:gd name="connsiteX76" fmla="*/ 411348 w 1790621"/>
                <a:gd name="connsiteY76" fmla="*/ 1549640 h 3040984"/>
                <a:gd name="connsiteX77" fmla="*/ 377482 w 1790621"/>
                <a:gd name="connsiteY77" fmla="*/ 1481906 h 3040984"/>
                <a:gd name="connsiteX78" fmla="*/ 309748 w 1790621"/>
                <a:gd name="connsiteY78" fmla="*/ 1459329 h 3040984"/>
                <a:gd name="connsiteX79" fmla="*/ 230726 w 1790621"/>
                <a:gd name="connsiteY79" fmla="*/ 1425462 h 3040984"/>
                <a:gd name="connsiteX80" fmla="*/ 140415 w 1790621"/>
                <a:gd name="connsiteY80" fmla="*/ 1346440 h 3040984"/>
                <a:gd name="connsiteX81" fmla="*/ 129126 w 1790621"/>
                <a:gd name="connsiteY81" fmla="*/ 1177106 h 3040984"/>
                <a:gd name="connsiteX82" fmla="*/ 162993 w 1790621"/>
                <a:gd name="connsiteY82" fmla="*/ 1143240 h 3040984"/>
                <a:gd name="connsiteX83" fmla="*/ 230726 w 1790621"/>
                <a:gd name="connsiteY83" fmla="*/ 1120662 h 3040984"/>
                <a:gd name="connsiteX84" fmla="*/ 309748 w 1790621"/>
                <a:gd name="connsiteY84" fmla="*/ 1098084 h 3040984"/>
                <a:gd name="connsiteX85" fmla="*/ 445215 w 1790621"/>
                <a:gd name="connsiteY85" fmla="*/ 1086795 h 3040984"/>
                <a:gd name="connsiteX86" fmla="*/ 501660 w 1790621"/>
                <a:gd name="connsiteY86" fmla="*/ 1075506 h 3040984"/>
                <a:gd name="connsiteX87" fmla="*/ 535526 w 1790621"/>
                <a:gd name="connsiteY87" fmla="*/ 1041640 h 3040984"/>
                <a:gd name="connsiteX88" fmla="*/ 569393 w 1790621"/>
                <a:gd name="connsiteY88" fmla="*/ 1019062 h 3040984"/>
                <a:gd name="connsiteX89" fmla="*/ 591971 w 1790621"/>
                <a:gd name="connsiteY89" fmla="*/ 973906 h 3040984"/>
                <a:gd name="connsiteX90" fmla="*/ 603260 w 1790621"/>
                <a:gd name="connsiteY90" fmla="*/ 748129 h 3040984"/>
                <a:gd name="connsiteX91" fmla="*/ 524237 w 1790621"/>
                <a:gd name="connsiteY91" fmla="*/ 646529 h 3040984"/>
                <a:gd name="connsiteX92" fmla="*/ 479082 w 1790621"/>
                <a:gd name="connsiteY92" fmla="*/ 556218 h 3040984"/>
                <a:gd name="connsiteX93" fmla="*/ 433926 w 1790621"/>
                <a:gd name="connsiteY93" fmla="*/ 488484 h 3040984"/>
                <a:gd name="connsiteX94" fmla="*/ 366193 w 1790621"/>
                <a:gd name="connsiteY94" fmla="*/ 443329 h 3040984"/>
                <a:gd name="connsiteX95" fmla="*/ 343615 w 1790621"/>
                <a:gd name="connsiteY95" fmla="*/ 398173 h 3040984"/>
                <a:gd name="connsiteX96" fmla="*/ 270745 w 1790621"/>
                <a:gd name="connsiteY96" fmla="*/ 293412 h 3040984"/>
                <a:gd name="connsiteX97" fmla="*/ 304612 w 1790621"/>
                <a:gd name="connsiteY97" fmla="*/ 70626 h 3040984"/>
                <a:gd name="connsiteX98" fmla="*/ 372063 w 1790621"/>
                <a:gd name="connsiteY98" fmla="*/ 917 h 3040984"/>
                <a:gd name="connsiteX99" fmla="*/ 490371 w 1790621"/>
                <a:gd name="connsiteY99" fmla="*/ 100654 h 3040984"/>
                <a:gd name="connsiteX0" fmla="*/ 490371 w 1790621"/>
                <a:gd name="connsiteY0" fmla="*/ 100654 h 3040984"/>
                <a:gd name="connsiteX1" fmla="*/ 598688 w 1790621"/>
                <a:gd name="connsiteY1" fmla="*/ 243685 h 3040984"/>
                <a:gd name="connsiteX2" fmla="*/ 677710 w 1790621"/>
                <a:gd name="connsiteY2" fmla="*/ 286413 h 3040984"/>
                <a:gd name="connsiteX3" fmla="*/ 846309 w 1790621"/>
                <a:gd name="connsiteY3" fmla="*/ 178830 h 3040984"/>
                <a:gd name="connsiteX4" fmla="*/ 933629 w 1790621"/>
                <a:gd name="connsiteY4" fmla="*/ 278567 h 3040984"/>
                <a:gd name="connsiteX5" fmla="*/ 994363 w 1790621"/>
                <a:gd name="connsiteY5" fmla="*/ 316724 h 3040984"/>
                <a:gd name="connsiteX6" fmla="*/ 1093536 w 1790621"/>
                <a:gd name="connsiteY6" fmla="*/ 432040 h 3040984"/>
                <a:gd name="connsiteX7" fmla="*/ 1163414 w 1790621"/>
                <a:gd name="connsiteY7" fmla="*/ 664930 h 3040984"/>
                <a:gd name="connsiteX8" fmla="*/ 1187008 w 1790621"/>
                <a:gd name="connsiteY8" fmla="*/ 623837 h 3040984"/>
                <a:gd name="connsiteX9" fmla="*/ 1246726 w 1790621"/>
                <a:gd name="connsiteY9" fmla="*/ 499773 h 3040984"/>
                <a:gd name="connsiteX10" fmla="*/ 1401892 w 1790621"/>
                <a:gd name="connsiteY10" fmla="*/ 486677 h 3040984"/>
                <a:gd name="connsiteX11" fmla="*/ 1474649 w 1790621"/>
                <a:gd name="connsiteY11" fmla="*/ 594938 h 3040984"/>
                <a:gd name="connsiteX12" fmla="*/ 1470472 w 1790621"/>
                <a:gd name="connsiteY12" fmla="*/ 655841 h 3040984"/>
                <a:gd name="connsiteX13" fmla="*/ 1526804 w 1790621"/>
                <a:gd name="connsiteY13" fmla="*/ 731816 h 3040984"/>
                <a:gd name="connsiteX14" fmla="*/ 1562815 w 1790621"/>
                <a:gd name="connsiteY14" fmla="*/ 612662 h 3040984"/>
                <a:gd name="connsiteX15" fmla="*/ 1635120 w 1790621"/>
                <a:gd name="connsiteY15" fmla="*/ 684403 h 3040984"/>
                <a:gd name="connsiteX16" fmla="*/ 1676212 w 1790621"/>
                <a:gd name="connsiteY16" fmla="*/ 701561 h 3040984"/>
                <a:gd name="connsiteX17" fmla="*/ 1756137 w 1790621"/>
                <a:gd name="connsiteY17" fmla="*/ 851309 h 3040984"/>
                <a:gd name="connsiteX18" fmla="*/ 1790511 w 1790621"/>
                <a:gd name="connsiteY18" fmla="*/ 902729 h 3040984"/>
                <a:gd name="connsiteX19" fmla="*/ 1664415 w 1790621"/>
                <a:gd name="connsiteY19" fmla="*/ 973906 h 3040984"/>
                <a:gd name="connsiteX20" fmla="*/ 1574104 w 1790621"/>
                <a:gd name="connsiteY20" fmla="*/ 1098084 h 3040984"/>
                <a:gd name="connsiteX21" fmla="*/ 1540237 w 1790621"/>
                <a:gd name="connsiteY21" fmla="*/ 1143240 h 3040984"/>
                <a:gd name="connsiteX22" fmla="*/ 1483793 w 1790621"/>
                <a:gd name="connsiteY22" fmla="*/ 1222262 h 3040984"/>
                <a:gd name="connsiteX23" fmla="*/ 1472504 w 1790621"/>
                <a:gd name="connsiteY23" fmla="*/ 1267418 h 3040984"/>
                <a:gd name="connsiteX24" fmla="*/ 1461215 w 1790621"/>
                <a:gd name="connsiteY24" fmla="*/ 1301284 h 3040984"/>
                <a:gd name="connsiteX25" fmla="*/ 1483793 w 1790621"/>
                <a:gd name="connsiteY25" fmla="*/ 1594795 h 3040984"/>
                <a:gd name="connsiteX26" fmla="*/ 1528948 w 1790621"/>
                <a:gd name="connsiteY26" fmla="*/ 1639951 h 3040984"/>
                <a:gd name="connsiteX27" fmla="*/ 1517660 w 1790621"/>
                <a:gd name="connsiteY27" fmla="*/ 1809284 h 3040984"/>
                <a:gd name="connsiteX28" fmla="*/ 1506371 w 1790621"/>
                <a:gd name="connsiteY28" fmla="*/ 1843151 h 3040984"/>
                <a:gd name="connsiteX29" fmla="*/ 1449926 w 1790621"/>
                <a:gd name="connsiteY29" fmla="*/ 1933462 h 3040984"/>
                <a:gd name="connsiteX30" fmla="*/ 1404771 w 1790621"/>
                <a:gd name="connsiteY30" fmla="*/ 1956040 h 3040984"/>
                <a:gd name="connsiteX31" fmla="*/ 1382193 w 1790621"/>
                <a:gd name="connsiteY31" fmla="*/ 2001195 h 3040984"/>
                <a:gd name="connsiteX32" fmla="*/ 1291882 w 1790621"/>
                <a:gd name="connsiteY32" fmla="*/ 2068929 h 3040984"/>
                <a:gd name="connsiteX33" fmla="*/ 1201571 w 1790621"/>
                <a:gd name="connsiteY33" fmla="*/ 2181818 h 3040984"/>
                <a:gd name="connsiteX34" fmla="*/ 1167704 w 1790621"/>
                <a:gd name="connsiteY34" fmla="*/ 2215684 h 3040984"/>
                <a:gd name="connsiteX35" fmla="*/ 1156415 w 1790621"/>
                <a:gd name="connsiteY35" fmla="*/ 2249551 h 3040984"/>
                <a:gd name="connsiteX36" fmla="*/ 1145126 w 1790621"/>
                <a:gd name="connsiteY36" fmla="*/ 2294706 h 3040984"/>
                <a:gd name="connsiteX37" fmla="*/ 1122548 w 1790621"/>
                <a:gd name="connsiteY37" fmla="*/ 2362440 h 3040984"/>
                <a:gd name="connsiteX38" fmla="*/ 1099971 w 1790621"/>
                <a:gd name="connsiteY38" fmla="*/ 2644662 h 3040984"/>
                <a:gd name="connsiteX39" fmla="*/ 1043526 w 1790621"/>
                <a:gd name="connsiteY39" fmla="*/ 2701106 h 3040984"/>
                <a:gd name="connsiteX40" fmla="*/ 930637 w 1790621"/>
                <a:gd name="connsiteY40" fmla="*/ 2723684 h 3040984"/>
                <a:gd name="connsiteX41" fmla="*/ 862904 w 1790621"/>
                <a:gd name="connsiteY41" fmla="*/ 2746262 h 3040984"/>
                <a:gd name="connsiteX42" fmla="*/ 817748 w 1790621"/>
                <a:gd name="connsiteY42" fmla="*/ 2757551 h 3040984"/>
                <a:gd name="connsiteX43" fmla="*/ 783882 w 1790621"/>
                <a:gd name="connsiteY43" fmla="*/ 2768840 h 3040984"/>
                <a:gd name="connsiteX44" fmla="*/ 716148 w 1790621"/>
                <a:gd name="connsiteY44" fmla="*/ 2780129 h 3040984"/>
                <a:gd name="connsiteX45" fmla="*/ 637126 w 1790621"/>
                <a:gd name="connsiteY45" fmla="*/ 2813995 h 3040984"/>
                <a:gd name="connsiteX46" fmla="*/ 603260 w 1790621"/>
                <a:gd name="connsiteY46" fmla="*/ 2825284 h 3040984"/>
                <a:gd name="connsiteX47" fmla="*/ 558104 w 1790621"/>
                <a:gd name="connsiteY47" fmla="*/ 2847862 h 3040984"/>
                <a:gd name="connsiteX48" fmla="*/ 546815 w 1790621"/>
                <a:gd name="connsiteY48" fmla="*/ 2893018 h 3040984"/>
                <a:gd name="connsiteX49" fmla="*/ 445215 w 1790621"/>
                <a:gd name="connsiteY49" fmla="*/ 2983329 h 3040984"/>
                <a:gd name="connsiteX50" fmla="*/ 354904 w 1790621"/>
                <a:gd name="connsiteY50" fmla="*/ 3017195 h 3040984"/>
                <a:gd name="connsiteX51" fmla="*/ 309748 w 1790621"/>
                <a:gd name="connsiteY51" fmla="*/ 3028484 h 3040984"/>
                <a:gd name="connsiteX52" fmla="*/ 275882 w 1790621"/>
                <a:gd name="connsiteY52" fmla="*/ 3039773 h 3040984"/>
                <a:gd name="connsiteX53" fmla="*/ 4948 w 1790621"/>
                <a:gd name="connsiteY53" fmla="*/ 3028484 h 3040984"/>
                <a:gd name="connsiteX54" fmla="*/ 50104 w 1790621"/>
                <a:gd name="connsiteY54" fmla="*/ 2983329 h 3040984"/>
                <a:gd name="connsiteX55" fmla="*/ 83971 w 1790621"/>
                <a:gd name="connsiteY55" fmla="*/ 2960751 h 3040984"/>
                <a:gd name="connsiteX56" fmla="*/ 162993 w 1790621"/>
                <a:gd name="connsiteY56" fmla="*/ 2881729 h 3040984"/>
                <a:gd name="connsiteX57" fmla="*/ 151704 w 1790621"/>
                <a:gd name="connsiteY57" fmla="*/ 2633373 h 3040984"/>
                <a:gd name="connsiteX58" fmla="*/ 140415 w 1790621"/>
                <a:gd name="connsiteY58" fmla="*/ 2588218 h 3040984"/>
                <a:gd name="connsiteX59" fmla="*/ 129126 w 1790621"/>
                <a:gd name="connsiteY59" fmla="*/ 2509195 h 3040984"/>
                <a:gd name="connsiteX60" fmla="*/ 106548 w 1790621"/>
                <a:gd name="connsiteY60" fmla="*/ 2430173 h 3040984"/>
                <a:gd name="connsiteX61" fmla="*/ 83971 w 1790621"/>
                <a:gd name="connsiteY61" fmla="*/ 2328573 h 3040984"/>
                <a:gd name="connsiteX62" fmla="*/ 106548 w 1790621"/>
                <a:gd name="connsiteY62" fmla="*/ 2294706 h 3040984"/>
                <a:gd name="connsiteX63" fmla="*/ 140415 w 1790621"/>
                <a:gd name="connsiteY63" fmla="*/ 2305995 h 3040984"/>
                <a:gd name="connsiteX64" fmla="*/ 185571 w 1790621"/>
                <a:gd name="connsiteY64" fmla="*/ 2328573 h 3040984"/>
                <a:gd name="connsiteX65" fmla="*/ 388771 w 1790621"/>
                <a:gd name="connsiteY65" fmla="*/ 2339862 h 3040984"/>
                <a:gd name="connsiteX66" fmla="*/ 422637 w 1790621"/>
                <a:gd name="connsiteY66" fmla="*/ 2351151 h 3040984"/>
                <a:gd name="connsiteX67" fmla="*/ 456504 w 1790621"/>
                <a:gd name="connsiteY67" fmla="*/ 2373729 h 3040984"/>
                <a:gd name="connsiteX68" fmla="*/ 625837 w 1790621"/>
                <a:gd name="connsiteY68" fmla="*/ 2362440 h 3040984"/>
                <a:gd name="connsiteX69" fmla="*/ 648415 w 1790621"/>
                <a:gd name="connsiteY69" fmla="*/ 2283418 h 3040984"/>
                <a:gd name="connsiteX70" fmla="*/ 637126 w 1790621"/>
                <a:gd name="connsiteY70" fmla="*/ 2193106 h 3040984"/>
                <a:gd name="connsiteX71" fmla="*/ 591971 w 1790621"/>
                <a:gd name="connsiteY71" fmla="*/ 2147951 h 3040984"/>
                <a:gd name="connsiteX72" fmla="*/ 524237 w 1790621"/>
                <a:gd name="connsiteY72" fmla="*/ 2035062 h 3040984"/>
                <a:gd name="connsiteX73" fmla="*/ 490371 w 1790621"/>
                <a:gd name="connsiteY73" fmla="*/ 1989906 h 3040984"/>
                <a:gd name="connsiteX74" fmla="*/ 467793 w 1790621"/>
                <a:gd name="connsiteY74" fmla="*/ 1956040 h 3040984"/>
                <a:gd name="connsiteX75" fmla="*/ 456504 w 1790621"/>
                <a:gd name="connsiteY75" fmla="*/ 1910884 h 3040984"/>
                <a:gd name="connsiteX76" fmla="*/ 411348 w 1790621"/>
                <a:gd name="connsiteY76" fmla="*/ 1549640 h 3040984"/>
                <a:gd name="connsiteX77" fmla="*/ 377482 w 1790621"/>
                <a:gd name="connsiteY77" fmla="*/ 1481906 h 3040984"/>
                <a:gd name="connsiteX78" fmla="*/ 309748 w 1790621"/>
                <a:gd name="connsiteY78" fmla="*/ 1459329 h 3040984"/>
                <a:gd name="connsiteX79" fmla="*/ 230726 w 1790621"/>
                <a:gd name="connsiteY79" fmla="*/ 1425462 h 3040984"/>
                <a:gd name="connsiteX80" fmla="*/ 140415 w 1790621"/>
                <a:gd name="connsiteY80" fmla="*/ 1346440 h 3040984"/>
                <a:gd name="connsiteX81" fmla="*/ 129126 w 1790621"/>
                <a:gd name="connsiteY81" fmla="*/ 1177106 h 3040984"/>
                <a:gd name="connsiteX82" fmla="*/ 162993 w 1790621"/>
                <a:gd name="connsiteY82" fmla="*/ 1143240 h 3040984"/>
                <a:gd name="connsiteX83" fmla="*/ 230726 w 1790621"/>
                <a:gd name="connsiteY83" fmla="*/ 1120662 h 3040984"/>
                <a:gd name="connsiteX84" fmla="*/ 309748 w 1790621"/>
                <a:gd name="connsiteY84" fmla="*/ 1098084 h 3040984"/>
                <a:gd name="connsiteX85" fmla="*/ 445215 w 1790621"/>
                <a:gd name="connsiteY85" fmla="*/ 1086795 h 3040984"/>
                <a:gd name="connsiteX86" fmla="*/ 501660 w 1790621"/>
                <a:gd name="connsiteY86" fmla="*/ 1075506 h 3040984"/>
                <a:gd name="connsiteX87" fmla="*/ 535526 w 1790621"/>
                <a:gd name="connsiteY87" fmla="*/ 1041640 h 3040984"/>
                <a:gd name="connsiteX88" fmla="*/ 569393 w 1790621"/>
                <a:gd name="connsiteY88" fmla="*/ 1019062 h 3040984"/>
                <a:gd name="connsiteX89" fmla="*/ 591971 w 1790621"/>
                <a:gd name="connsiteY89" fmla="*/ 973906 h 3040984"/>
                <a:gd name="connsiteX90" fmla="*/ 603260 w 1790621"/>
                <a:gd name="connsiteY90" fmla="*/ 748129 h 3040984"/>
                <a:gd name="connsiteX91" fmla="*/ 524237 w 1790621"/>
                <a:gd name="connsiteY91" fmla="*/ 646529 h 3040984"/>
                <a:gd name="connsiteX92" fmla="*/ 479082 w 1790621"/>
                <a:gd name="connsiteY92" fmla="*/ 556218 h 3040984"/>
                <a:gd name="connsiteX93" fmla="*/ 433926 w 1790621"/>
                <a:gd name="connsiteY93" fmla="*/ 488484 h 3040984"/>
                <a:gd name="connsiteX94" fmla="*/ 366193 w 1790621"/>
                <a:gd name="connsiteY94" fmla="*/ 443329 h 3040984"/>
                <a:gd name="connsiteX95" fmla="*/ 343615 w 1790621"/>
                <a:gd name="connsiteY95" fmla="*/ 398173 h 3040984"/>
                <a:gd name="connsiteX96" fmla="*/ 270745 w 1790621"/>
                <a:gd name="connsiteY96" fmla="*/ 293412 h 3040984"/>
                <a:gd name="connsiteX97" fmla="*/ 304612 w 1790621"/>
                <a:gd name="connsiteY97" fmla="*/ 70626 h 3040984"/>
                <a:gd name="connsiteX98" fmla="*/ 372063 w 1790621"/>
                <a:gd name="connsiteY98" fmla="*/ 917 h 3040984"/>
                <a:gd name="connsiteX99" fmla="*/ 490371 w 1790621"/>
                <a:gd name="connsiteY99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540237 w 1790607"/>
                <a:gd name="connsiteY21" fmla="*/ 1143240 h 3040984"/>
                <a:gd name="connsiteX22" fmla="*/ 1483793 w 1790607"/>
                <a:gd name="connsiteY22" fmla="*/ 1222262 h 3040984"/>
                <a:gd name="connsiteX23" fmla="*/ 1472504 w 1790607"/>
                <a:gd name="connsiteY23" fmla="*/ 1267418 h 3040984"/>
                <a:gd name="connsiteX24" fmla="*/ 1461215 w 1790607"/>
                <a:gd name="connsiteY24" fmla="*/ 1301284 h 3040984"/>
                <a:gd name="connsiteX25" fmla="*/ 1483793 w 1790607"/>
                <a:gd name="connsiteY25" fmla="*/ 1594795 h 3040984"/>
                <a:gd name="connsiteX26" fmla="*/ 1528948 w 1790607"/>
                <a:gd name="connsiteY26" fmla="*/ 1639951 h 3040984"/>
                <a:gd name="connsiteX27" fmla="*/ 1517660 w 1790607"/>
                <a:gd name="connsiteY27" fmla="*/ 1809284 h 3040984"/>
                <a:gd name="connsiteX28" fmla="*/ 1506371 w 1790607"/>
                <a:gd name="connsiteY28" fmla="*/ 1843151 h 3040984"/>
                <a:gd name="connsiteX29" fmla="*/ 1449926 w 1790607"/>
                <a:gd name="connsiteY29" fmla="*/ 1933462 h 3040984"/>
                <a:gd name="connsiteX30" fmla="*/ 1404771 w 1790607"/>
                <a:gd name="connsiteY30" fmla="*/ 1956040 h 3040984"/>
                <a:gd name="connsiteX31" fmla="*/ 1382193 w 1790607"/>
                <a:gd name="connsiteY31" fmla="*/ 2001195 h 3040984"/>
                <a:gd name="connsiteX32" fmla="*/ 1291882 w 1790607"/>
                <a:gd name="connsiteY32" fmla="*/ 2068929 h 3040984"/>
                <a:gd name="connsiteX33" fmla="*/ 1201571 w 1790607"/>
                <a:gd name="connsiteY33" fmla="*/ 2181818 h 3040984"/>
                <a:gd name="connsiteX34" fmla="*/ 1167704 w 1790607"/>
                <a:gd name="connsiteY34" fmla="*/ 2215684 h 3040984"/>
                <a:gd name="connsiteX35" fmla="*/ 1156415 w 1790607"/>
                <a:gd name="connsiteY35" fmla="*/ 2249551 h 3040984"/>
                <a:gd name="connsiteX36" fmla="*/ 1145126 w 1790607"/>
                <a:gd name="connsiteY36" fmla="*/ 2294706 h 3040984"/>
                <a:gd name="connsiteX37" fmla="*/ 1122548 w 1790607"/>
                <a:gd name="connsiteY37" fmla="*/ 2362440 h 3040984"/>
                <a:gd name="connsiteX38" fmla="*/ 1099971 w 1790607"/>
                <a:gd name="connsiteY38" fmla="*/ 2644662 h 3040984"/>
                <a:gd name="connsiteX39" fmla="*/ 1043526 w 1790607"/>
                <a:gd name="connsiteY39" fmla="*/ 2701106 h 3040984"/>
                <a:gd name="connsiteX40" fmla="*/ 930637 w 1790607"/>
                <a:gd name="connsiteY40" fmla="*/ 2723684 h 3040984"/>
                <a:gd name="connsiteX41" fmla="*/ 862904 w 1790607"/>
                <a:gd name="connsiteY41" fmla="*/ 2746262 h 3040984"/>
                <a:gd name="connsiteX42" fmla="*/ 817748 w 1790607"/>
                <a:gd name="connsiteY42" fmla="*/ 2757551 h 3040984"/>
                <a:gd name="connsiteX43" fmla="*/ 783882 w 1790607"/>
                <a:gd name="connsiteY43" fmla="*/ 2768840 h 3040984"/>
                <a:gd name="connsiteX44" fmla="*/ 716148 w 1790607"/>
                <a:gd name="connsiteY44" fmla="*/ 2780129 h 3040984"/>
                <a:gd name="connsiteX45" fmla="*/ 637126 w 1790607"/>
                <a:gd name="connsiteY45" fmla="*/ 2813995 h 3040984"/>
                <a:gd name="connsiteX46" fmla="*/ 603260 w 1790607"/>
                <a:gd name="connsiteY46" fmla="*/ 2825284 h 3040984"/>
                <a:gd name="connsiteX47" fmla="*/ 558104 w 1790607"/>
                <a:gd name="connsiteY47" fmla="*/ 2847862 h 3040984"/>
                <a:gd name="connsiteX48" fmla="*/ 546815 w 1790607"/>
                <a:gd name="connsiteY48" fmla="*/ 2893018 h 3040984"/>
                <a:gd name="connsiteX49" fmla="*/ 445215 w 1790607"/>
                <a:gd name="connsiteY49" fmla="*/ 2983329 h 3040984"/>
                <a:gd name="connsiteX50" fmla="*/ 354904 w 1790607"/>
                <a:gd name="connsiteY50" fmla="*/ 3017195 h 3040984"/>
                <a:gd name="connsiteX51" fmla="*/ 309748 w 1790607"/>
                <a:gd name="connsiteY51" fmla="*/ 3028484 h 3040984"/>
                <a:gd name="connsiteX52" fmla="*/ 275882 w 1790607"/>
                <a:gd name="connsiteY52" fmla="*/ 3039773 h 3040984"/>
                <a:gd name="connsiteX53" fmla="*/ 4948 w 1790607"/>
                <a:gd name="connsiteY53" fmla="*/ 3028484 h 3040984"/>
                <a:gd name="connsiteX54" fmla="*/ 50104 w 1790607"/>
                <a:gd name="connsiteY54" fmla="*/ 2983329 h 3040984"/>
                <a:gd name="connsiteX55" fmla="*/ 83971 w 1790607"/>
                <a:gd name="connsiteY55" fmla="*/ 2960751 h 3040984"/>
                <a:gd name="connsiteX56" fmla="*/ 162993 w 1790607"/>
                <a:gd name="connsiteY56" fmla="*/ 2881729 h 3040984"/>
                <a:gd name="connsiteX57" fmla="*/ 151704 w 1790607"/>
                <a:gd name="connsiteY57" fmla="*/ 2633373 h 3040984"/>
                <a:gd name="connsiteX58" fmla="*/ 140415 w 1790607"/>
                <a:gd name="connsiteY58" fmla="*/ 2588218 h 3040984"/>
                <a:gd name="connsiteX59" fmla="*/ 129126 w 1790607"/>
                <a:gd name="connsiteY59" fmla="*/ 2509195 h 3040984"/>
                <a:gd name="connsiteX60" fmla="*/ 106548 w 1790607"/>
                <a:gd name="connsiteY60" fmla="*/ 2430173 h 3040984"/>
                <a:gd name="connsiteX61" fmla="*/ 83971 w 1790607"/>
                <a:gd name="connsiteY61" fmla="*/ 2328573 h 3040984"/>
                <a:gd name="connsiteX62" fmla="*/ 106548 w 1790607"/>
                <a:gd name="connsiteY62" fmla="*/ 2294706 h 3040984"/>
                <a:gd name="connsiteX63" fmla="*/ 140415 w 1790607"/>
                <a:gd name="connsiteY63" fmla="*/ 2305995 h 3040984"/>
                <a:gd name="connsiteX64" fmla="*/ 185571 w 1790607"/>
                <a:gd name="connsiteY64" fmla="*/ 2328573 h 3040984"/>
                <a:gd name="connsiteX65" fmla="*/ 388771 w 1790607"/>
                <a:gd name="connsiteY65" fmla="*/ 2339862 h 3040984"/>
                <a:gd name="connsiteX66" fmla="*/ 422637 w 1790607"/>
                <a:gd name="connsiteY66" fmla="*/ 2351151 h 3040984"/>
                <a:gd name="connsiteX67" fmla="*/ 456504 w 1790607"/>
                <a:gd name="connsiteY67" fmla="*/ 2373729 h 3040984"/>
                <a:gd name="connsiteX68" fmla="*/ 625837 w 1790607"/>
                <a:gd name="connsiteY68" fmla="*/ 2362440 h 3040984"/>
                <a:gd name="connsiteX69" fmla="*/ 648415 w 1790607"/>
                <a:gd name="connsiteY69" fmla="*/ 2283418 h 3040984"/>
                <a:gd name="connsiteX70" fmla="*/ 637126 w 1790607"/>
                <a:gd name="connsiteY70" fmla="*/ 2193106 h 3040984"/>
                <a:gd name="connsiteX71" fmla="*/ 591971 w 1790607"/>
                <a:gd name="connsiteY71" fmla="*/ 2147951 h 3040984"/>
                <a:gd name="connsiteX72" fmla="*/ 524237 w 1790607"/>
                <a:gd name="connsiteY72" fmla="*/ 2035062 h 3040984"/>
                <a:gd name="connsiteX73" fmla="*/ 490371 w 1790607"/>
                <a:gd name="connsiteY73" fmla="*/ 1989906 h 3040984"/>
                <a:gd name="connsiteX74" fmla="*/ 467793 w 1790607"/>
                <a:gd name="connsiteY74" fmla="*/ 1956040 h 3040984"/>
                <a:gd name="connsiteX75" fmla="*/ 456504 w 1790607"/>
                <a:gd name="connsiteY75" fmla="*/ 1910884 h 3040984"/>
                <a:gd name="connsiteX76" fmla="*/ 411348 w 1790607"/>
                <a:gd name="connsiteY76" fmla="*/ 1549640 h 3040984"/>
                <a:gd name="connsiteX77" fmla="*/ 377482 w 1790607"/>
                <a:gd name="connsiteY77" fmla="*/ 1481906 h 3040984"/>
                <a:gd name="connsiteX78" fmla="*/ 309748 w 1790607"/>
                <a:gd name="connsiteY78" fmla="*/ 1459329 h 3040984"/>
                <a:gd name="connsiteX79" fmla="*/ 230726 w 1790607"/>
                <a:gd name="connsiteY79" fmla="*/ 1425462 h 3040984"/>
                <a:gd name="connsiteX80" fmla="*/ 140415 w 1790607"/>
                <a:gd name="connsiteY80" fmla="*/ 1346440 h 3040984"/>
                <a:gd name="connsiteX81" fmla="*/ 129126 w 1790607"/>
                <a:gd name="connsiteY81" fmla="*/ 1177106 h 3040984"/>
                <a:gd name="connsiteX82" fmla="*/ 162993 w 1790607"/>
                <a:gd name="connsiteY82" fmla="*/ 1143240 h 3040984"/>
                <a:gd name="connsiteX83" fmla="*/ 230726 w 1790607"/>
                <a:gd name="connsiteY83" fmla="*/ 1120662 h 3040984"/>
                <a:gd name="connsiteX84" fmla="*/ 309748 w 1790607"/>
                <a:gd name="connsiteY84" fmla="*/ 1098084 h 3040984"/>
                <a:gd name="connsiteX85" fmla="*/ 445215 w 1790607"/>
                <a:gd name="connsiteY85" fmla="*/ 1086795 h 3040984"/>
                <a:gd name="connsiteX86" fmla="*/ 501660 w 1790607"/>
                <a:gd name="connsiteY86" fmla="*/ 1075506 h 3040984"/>
                <a:gd name="connsiteX87" fmla="*/ 535526 w 1790607"/>
                <a:gd name="connsiteY87" fmla="*/ 1041640 h 3040984"/>
                <a:gd name="connsiteX88" fmla="*/ 569393 w 1790607"/>
                <a:gd name="connsiteY88" fmla="*/ 1019062 h 3040984"/>
                <a:gd name="connsiteX89" fmla="*/ 591971 w 1790607"/>
                <a:gd name="connsiteY89" fmla="*/ 973906 h 3040984"/>
                <a:gd name="connsiteX90" fmla="*/ 603260 w 1790607"/>
                <a:gd name="connsiteY90" fmla="*/ 748129 h 3040984"/>
                <a:gd name="connsiteX91" fmla="*/ 524237 w 1790607"/>
                <a:gd name="connsiteY91" fmla="*/ 646529 h 3040984"/>
                <a:gd name="connsiteX92" fmla="*/ 479082 w 1790607"/>
                <a:gd name="connsiteY92" fmla="*/ 556218 h 3040984"/>
                <a:gd name="connsiteX93" fmla="*/ 433926 w 1790607"/>
                <a:gd name="connsiteY93" fmla="*/ 488484 h 3040984"/>
                <a:gd name="connsiteX94" fmla="*/ 366193 w 1790607"/>
                <a:gd name="connsiteY94" fmla="*/ 443329 h 3040984"/>
                <a:gd name="connsiteX95" fmla="*/ 343615 w 1790607"/>
                <a:gd name="connsiteY95" fmla="*/ 398173 h 3040984"/>
                <a:gd name="connsiteX96" fmla="*/ 270745 w 1790607"/>
                <a:gd name="connsiteY96" fmla="*/ 293412 h 3040984"/>
                <a:gd name="connsiteX97" fmla="*/ 304612 w 1790607"/>
                <a:gd name="connsiteY97" fmla="*/ 70626 h 3040984"/>
                <a:gd name="connsiteX98" fmla="*/ 372063 w 1790607"/>
                <a:gd name="connsiteY98" fmla="*/ 917 h 3040984"/>
                <a:gd name="connsiteX99" fmla="*/ 490371 w 1790607"/>
                <a:gd name="connsiteY99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222262 h 3040984"/>
                <a:gd name="connsiteX22" fmla="*/ 1472504 w 1790607"/>
                <a:gd name="connsiteY22" fmla="*/ 1267418 h 3040984"/>
                <a:gd name="connsiteX23" fmla="*/ 1461215 w 1790607"/>
                <a:gd name="connsiteY23" fmla="*/ 1301284 h 3040984"/>
                <a:gd name="connsiteX24" fmla="*/ 1483793 w 1790607"/>
                <a:gd name="connsiteY24" fmla="*/ 1594795 h 3040984"/>
                <a:gd name="connsiteX25" fmla="*/ 1528948 w 1790607"/>
                <a:gd name="connsiteY25" fmla="*/ 1639951 h 3040984"/>
                <a:gd name="connsiteX26" fmla="*/ 1517660 w 1790607"/>
                <a:gd name="connsiteY26" fmla="*/ 1809284 h 3040984"/>
                <a:gd name="connsiteX27" fmla="*/ 1506371 w 1790607"/>
                <a:gd name="connsiteY27" fmla="*/ 1843151 h 3040984"/>
                <a:gd name="connsiteX28" fmla="*/ 1449926 w 1790607"/>
                <a:gd name="connsiteY28" fmla="*/ 1933462 h 3040984"/>
                <a:gd name="connsiteX29" fmla="*/ 1404771 w 1790607"/>
                <a:gd name="connsiteY29" fmla="*/ 1956040 h 3040984"/>
                <a:gd name="connsiteX30" fmla="*/ 1382193 w 1790607"/>
                <a:gd name="connsiteY30" fmla="*/ 2001195 h 3040984"/>
                <a:gd name="connsiteX31" fmla="*/ 1291882 w 1790607"/>
                <a:gd name="connsiteY31" fmla="*/ 2068929 h 3040984"/>
                <a:gd name="connsiteX32" fmla="*/ 1201571 w 1790607"/>
                <a:gd name="connsiteY32" fmla="*/ 2181818 h 3040984"/>
                <a:gd name="connsiteX33" fmla="*/ 1167704 w 1790607"/>
                <a:gd name="connsiteY33" fmla="*/ 2215684 h 3040984"/>
                <a:gd name="connsiteX34" fmla="*/ 1156415 w 1790607"/>
                <a:gd name="connsiteY34" fmla="*/ 2249551 h 3040984"/>
                <a:gd name="connsiteX35" fmla="*/ 1145126 w 1790607"/>
                <a:gd name="connsiteY35" fmla="*/ 2294706 h 3040984"/>
                <a:gd name="connsiteX36" fmla="*/ 1122548 w 1790607"/>
                <a:gd name="connsiteY36" fmla="*/ 2362440 h 3040984"/>
                <a:gd name="connsiteX37" fmla="*/ 1099971 w 1790607"/>
                <a:gd name="connsiteY37" fmla="*/ 2644662 h 3040984"/>
                <a:gd name="connsiteX38" fmla="*/ 1043526 w 1790607"/>
                <a:gd name="connsiteY38" fmla="*/ 2701106 h 3040984"/>
                <a:gd name="connsiteX39" fmla="*/ 930637 w 1790607"/>
                <a:gd name="connsiteY39" fmla="*/ 2723684 h 3040984"/>
                <a:gd name="connsiteX40" fmla="*/ 862904 w 1790607"/>
                <a:gd name="connsiteY40" fmla="*/ 2746262 h 3040984"/>
                <a:gd name="connsiteX41" fmla="*/ 817748 w 1790607"/>
                <a:gd name="connsiteY41" fmla="*/ 2757551 h 3040984"/>
                <a:gd name="connsiteX42" fmla="*/ 783882 w 1790607"/>
                <a:gd name="connsiteY42" fmla="*/ 2768840 h 3040984"/>
                <a:gd name="connsiteX43" fmla="*/ 716148 w 1790607"/>
                <a:gd name="connsiteY43" fmla="*/ 2780129 h 3040984"/>
                <a:gd name="connsiteX44" fmla="*/ 637126 w 1790607"/>
                <a:gd name="connsiteY44" fmla="*/ 2813995 h 3040984"/>
                <a:gd name="connsiteX45" fmla="*/ 603260 w 1790607"/>
                <a:gd name="connsiteY45" fmla="*/ 2825284 h 3040984"/>
                <a:gd name="connsiteX46" fmla="*/ 558104 w 1790607"/>
                <a:gd name="connsiteY46" fmla="*/ 2847862 h 3040984"/>
                <a:gd name="connsiteX47" fmla="*/ 546815 w 1790607"/>
                <a:gd name="connsiteY47" fmla="*/ 2893018 h 3040984"/>
                <a:gd name="connsiteX48" fmla="*/ 445215 w 1790607"/>
                <a:gd name="connsiteY48" fmla="*/ 2983329 h 3040984"/>
                <a:gd name="connsiteX49" fmla="*/ 354904 w 1790607"/>
                <a:gd name="connsiteY49" fmla="*/ 3017195 h 3040984"/>
                <a:gd name="connsiteX50" fmla="*/ 309748 w 1790607"/>
                <a:gd name="connsiteY50" fmla="*/ 3028484 h 3040984"/>
                <a:gd name="connsiteX51" fmla="*/ 275882 w 1790607"/>
                <a:gd name="connsiteY51" fmla="*/ 3039773 h 3040984"/>
                <a:gd name="connsiteX52" fmla="*/ 4948 w 1790607"/>
                <a:gd name="connsiteY52" fmla="*/ 3028484 h 3040984"/>
                <a:gd name="connsiteX53" fmla="*/ 50104 w 1790607"/>
                <a:gd name="connsiteY53" fmla="*/ 2983329 h 3040984"/>
                <a:gd name="connsiteX54" fmla="*/ 83971 w 1790607"/>
                <a:gd name="connsiteY54" fmla="*/ 2960751 h 3040984"/>
                <a:gd name="connsiteX55" fmla="*/ 162993 w 1790607"/>
                <a:gd name="connsiteY55" fmla="*/ 2881729 h 3040984"/>
                <a:gd name="connsiteX56" fmla="*/ 151704 w 1790607"/>
                <a:gd name="connsiteY56" fmla="*/ 2633373 h 3040984"/>
                <a:gd name="connsiteX57" fmla="*/ 140415 w 1790607"/>
                <a:gd name="connsiteY57" fmla="*/ 2588218 h 3040984"/>
                <a:gd name="connsiteX58" fmla="*/ 129126 w 1790607"/>
                <a:gd name="connsiteY58" fmla="*/ 2509195 h 3040984"/>
                <a:gd name="connsiteX59" fmla="*/ 106548 w 1790607"/>
                <a:gd name="connsiteY59" fmla="*/ 2430173 h 3040984"/>
                <a:gd name="connsiteX60" fmla="*/ 83971 w 1790607"/>
                <a:gd name="connsiteY60" fmla="*/ 2328573 h 3040984"/>
                <a:gd name="connsiteX61" fmla="*/ 106548 w 1790607"/>
                <a:gd name="connsiteY61" fmla="*/ 2294706 h 3040984"/>
                <a:gd name="connsiteX62" fmla="*/ 140415 w 1790607"/>
                <a:gd name="connsiteY62" fmla="*/ 2305995 h 3040984"/>
                <a:gd name="connsiteX63" fmla="*/ 185571 w 1790607"/>
                <a:gd name="connsiteY63" fmla="*/ 2328573 h 3040984"/>
                <a:gd name="connsiteX64" fmla="*/ 388771 w 1790607"/>
                <a:gd name="connsiteY64" fmla="*/ 2339862 h 3040984"/>
                <a:gd name="connsiteX65" fmla="*/ 422637 w 1790607"/>
                <a:gd name="connsiteY65" fmla="*/ 2351151 h 3040984"/>
                <a:gd name="connsiteX66" fmla="*/ 456504 w 1790607"/>
                <a:gd name="connsiteY66" fmla="*/ 2373729 h 3040984"/>
                <a:gd name="connsiteX67" fmla="*/ 625837 w 1790607"/>
                <a:gd name="connsiteY67" fmla="*/ 2362440 h 3040984"/>
                <a:gd name="connsiteX68" fmla="*/ 648415 w 1790607"/>
                <a:gd name="connsiteY68" fmla="*/ 2283418 h 3040984"/>
                <a:gd name="connsiteX69" fmla="*/ 637126 w 1790607"/>
                <a:gd name="connsiteY69" fmla="*/ 2193106 h 3040984"/>
                <a:gd name="connsiteX70" fmla="*/ 591971 w 1790607"/>
                <a:gd name="connsiteY70" fmla="*/ 2147951 h 3040984"/>
                <a:gd name="connsiteX71" fmla="*/ 524237 w 1790607"/>
                <a:gd name="connsiteY71" fmla="*/ 2035062 h 3040984"/>
                <a:gd name="connsiteX72" fmla="*/ 490371 w 1790607"/>
                <a:gd name="connsiteY72" fmla="*/ 1989906 h 3040984"/>
                <a:gd name="connsiteX73" fmla="*/ 467793 w 1790607"/>
                <a:gd name="connsiteY73" fmla="*/ 1956040 h 3040984"/>
                <a:gd name="connsiteX74" fmla="*/ 456504 w 1790607"/>
                <a:gd name="connsiteY74" fmla="*/ 1910884 h 3040984"/>
                <a:gd name="connsiteX75" fmla="*/ 411348 w 1790607"/>
                <a:gd name="connsiteY75" fmla="*/ 1549640 h 3040984"/>
                <a:gd name="connsiteX76" fmla="*/ 377482 w 1790607"/>
                <a:gd name="connsiteY76" fmla="*/ 1481906 h 3040984"/>
                <a:gd name="connsiteX77" fmla="*/ 309748 w 1790607"/>
                <a:gd name="connsiteY77" fmla="*/ 1459329 h 3040984"/>
                <a:gd name="connsiteX78" fmla="*/ 230726 w 1790607"/>
                <a:gd name="connsiteY78" fmla="*/ 1425462 h 3040984"/>
                <a:gd name="connsiteX79" fmla="*/ 140415 w 1790607"/>
                <a:gd name="connsiteY79" fmla="*/ 1346440 h 3040984"/>
                <a:gd name="connsiteX80" fmla="*/ 129126 w 1790607"/>
                <a:gd name="connsiteY80" fmla="*/ 1177106 h 3040984"/>
                <a:gd name="connsiteX81" fmla="*/ 162993 w 1790607"/>
                <a:gd name="connsiteY81" fmla="*/ 1143240 h 3040984"/>
                <a:gd name="connsiteX82" fmla="*/ 230726 w 1790607"/>
                <a:gd name="connsiteY82" fmla="*/ 1120662 h 3040984"/>
                <a:gd name="connsiteX83" fmla="*/ 309748 w 1790607"/>
                <a:gd name="connsiteY83" fmla="*/ 1098084 h 3040984"/>
                <a:gd name="connsiteX84" fmla="*/ 445215 w 1790607"/>
                <a:gd name="connsiteY84" fmla="*/ 1086795 h 3040984"/>
                <a:gd name="connsiteX85" fmla="*/ 501660 w 1790607"/>
                <a:gd name="connsiteY85" fmla="*/ 1075506 h 3040984"/>
                <a:gd name="connsiteX86" fmla="*/ 535526 w 1790607"/>
                <a:gd name="connsiteY86" fmla="*/ 1041640 h 3040984"/>
                <a:gd name="connsiteX87" fmla="*/ 569393 w 1790607"/>
                <a:gd name="connsiteY87" fmla="*/ 1019062 h 3040984"/>
                <a:gd name="connsiteX88" fmla="*/ 591971 w 1790607"/>
                <a:gd name="connsiteY88" fmla="*/ 973906 h 3040984"/>
                <a:gd name="connsiteX89" fmla="*/ 603260 w 1790607"/>
                <a:gd name="connsiteY89" fmla="*/ 748129 h 3040984"/>
                <a:gd name="connsiteX90" fmla="*/ 524237 w 1790607"/>
                <a:gd name="connsiteY90" fmla="*/ 646529 h 3040984"/>
                <a:gd name="connsiteX91" fmla="*/ 479082 w 1790607"/>
                <a:gd name="connsiteY91" fmla="*/ 556218 h 3040984"/>
                <a:gd name="connsiteX92" fmla="*/ 433926 w 1790607"/>
                <a:gd name="connsiteY92" fmla="*/ 488484 h 3040984"/>
                <a:gd name="connsiteX93" fmla="*/ 366193 w 1790607"/>
                <a:gd name="connsiteY93" fmla="*/ 443329 h 3040984"/>
                <a:gd name="connsiteX94" fmla="*/ 343615 w 1790607"/>
                <a:gd name="connsiteY94" fmla="*/ 398173 h 3040984"/>
                <a:gd name="connsiteX95" fmla="*/ 270745 w 1790607"/>
                <a:gd name="connsiteY95" fmla="*/ 293412 h 3040984"/>
                <a:gd name="connsiteX96" fmla="*/ 304612 w 1790607"/>
                <a:gd name="connsiteY96" fmla="*/ 70626 h 3040984"/>
                <a:gd name="connsiteX97" fmla="*/ 372063 w 1790607"/>
                <a:gd name="connsiteY97" fmla="*/ 917 h 3040984"/>
                <a:gd name="connsiteX98" fmla="*/ 490371 w 1790607"/>
                <a:gd name="connsiteY98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72504 w 1790607"/>
                <a:gd name="connsiteY21" fmla="*/ 1267418 h 3040984"/>
                <a:gd name="connsiteX22" fmla="*/ 1461215 w 1790607"/>
                <a:gd name="connsiteY22" fmla="*/ 1301284 h 3040984"/>
                <a:gd name="connsiteX23" fmla="*/ 1483793 w 1790607"/>
                <a:gd name="connsiteY23" fmla="*/ 1594795 h 3040984"/>
                <a:gd name="connsiteX24" fmla="*/ 1528948 w 1790607"/>
                <a:gd name="connsiteY24" fmla="*/ 1639951 h 3040984"/>
                <a:gd name="connsiteX25" fmla="*/ 1517660 w 1790607"/>
                <a:gd name="connsiteY25" fmla="*/ 1809284 h 3040984"/>
                <a:gd name="connsiteX26" fmla="*/ 1506371 w 1790607"/>
                <a:gd name="connsiteY26" fmla="*/ 1843151 h 3040984"/>
                <a:gd name="connsiteX27" fmla="*/ 1449926 w 1790607"/>
                <a:gd name="connsiteY27" fmla="*/ 1933462 h 3040984"/>
                <a:gd name="connsiteX28" fmla="*/ 1404771 w 1790607"/>
                <a:gd name="connsiteY28" fmla="*/ 1956040 h 3040984"/>
                <a:gd name="connsiteX29" fmla="*/ 1382193 w 1790607"/>
                <a:gd name="connsiteY29" fmla="*/ 2001195 h 3040984"/>
                <a:gd name="connsiteX30" fmla="*/ 1291882 w 1790607"/>
                <a:gd name="connsiteY30" fmla="*/ 2068929 h 3040984"/>
                <a:gd name="connsiteX31" fmla="*/ 1201571 w 1790607"/>
                <a:gd name="connsiteY31" fmla="*/ 2181818 h 3040984"/>
                <a:gd name="connsiteX32" fmla="*/ 1167704 w 1790607"/>
                <a:gd name="connsiteY32" fmla="*/ 2215684 h 3040984"/>
                <a:gd name="connsiteX33" fmla="*/ 1156415 w 1790607"/>
                <a:gd name="connsiteY33" fmla="*/ 2249551 h 3040984"/>
                <a:gd name="connsiteX34" fmla="*/ 1145126 w 1790607"/>
                <a:gd name="connsiteY34" fmla="*/ 2294706 h 3040984"/>
                <a:gd name="connsiteX35" fmla="*/ 1122548 w 1790607"/>
                <a:gd name="connsiteY35" fmla="*/ 2362440 h 3040984"/>
                <a:gd name="connsiteX36" fmla="*/ 1099971 w 1790607"/>
                <a:gd name="connsiteY36" fmla="*/ 2644662 h 3040984"/>
                <a:gd name="connsiteX37" fmla="*/ 1043526 w 1790607"/>
                <a:gd name="connsiteY37" fmla="*/ 2701106 h 3040984"/>
                <a:gd name="connsiteX38" fmla="*/ 930637 w 1790607"/>
                <a:gd name="connsiteY38" fmla="*/ 2723684 h 3040984"/>
                <a:gd name="connsiteX39" fmla="*/ 862904 w 1790607"/>
                <a:gd name="connsiteY39" fmla="*/ 2746262 h 3040984"/>
                <a:gd name="connsiteX40" fmla="*/ 817748 w 1790607"/>
                <a:gd name="connsiteY40" fmla="*/ 2757551 h 3040984"/>
                <a:gd name="connsiteX41" fmla="*/ 783882 w 1790607"/>
                <a:gd name="connsiteY41" fmla="*/ 2768840 h 3040984"/>
                <a:gd name="connsiteX42" fmla="*/ 716148 w 1790607"/>
                <a:gd name="connsiteY42" fmla="*/ 2780129 h 3040984"/>
                <a:gd name="connsiteX43" fmla="*/ 637126 w 1790607"/>
                <a:gd name="connsiteY43" fmla="*/ 2813995 h 3040984"/>
                <a:gd name="connsiteX44" fmla="*/ 603260 w 1790607"/>
                <a:gd name="connsiteY44" fmla="*/ 2825284 h 3040984"/>
                <a:gd name="connsiteX45" fmla="*/ 558104 w 1790607"/>
                <a:gd name="connsiteY45" fmla="*/ 2847862 h 3040984"/>
                <a:gd name="connsiteX46" fmla="*/ 546815 w 1790607"/>
                <a:gd name="connsiteY46" fmla="*/ 2893018 h 3040984"/>
                <a:gd name="connsiteX47" fmla="*/ 445215 w 1790607"/>
                <a:gd name="connsiteY47" fmla="*/ 2983329 h 3040984"/>
                <a:gd name="connsiteX48" fmla="*/ 354904 w 1790607"/>
                <a:gd name="connsiteY48" fmla="*/ 3017195 h 3040984"/>
                <a:gd name="connsiteX49" fmla="*/ 309748 w 1790607"/>
                <a:gd name="connsiteY49" fmla="*/ 3028484 h 3040984"/>
                <a:gd name="connsiteX50" fmla="*/ 275882 w 1790607"/>
                <a:gd name="connsiteY50" fmla="*/ 3039773 h 3040984"/>
                <a:gd name="connsiteX51" fmla="*/ 4948 w 1790607"/>
                <a:gd name="connsiteY51" fmla="*/ 3028484 h 3040984"/>
                <a:gd name="connsiteX52" fmla="*/ 50104 w 1790607"/>
                <a:gd name="connsiteY52" fmla="*/ 2983329 h 3040984"/>
                <a:gd name="connsiteX53" fmla="*/ 83971 w 1790607"/>
                <a:gd name="connsiteY53" fmla="*/ 2960751 h 3040984"/>
                <a:gd name="connsiteX54" fmla="*/ 162993 w 1790607"/>
                <a:gd name="connsiteY54" fmla="*/ 2881729 h 3040984"/>
                <a:gd name="connsiteX55" fmla="*/ 151704 w 1790607"/>
                <a:gd name="connsiteY55" fmla="*/ 2633373 h 3040984"/>
                <a:gd name="connsiteX56" fmla="*/ 140415 w 1790607"/>
                <a:gd name="connsiteY56" fmla="*/ 2588218 h 3040984"/>
                <a:gd name="connsiteX57" fmla="*/ 129126 w 1790607"/>
                <a:gd name="connsiteY57" fmla="*/ 2509195 h 3040984"/>
                <a:gd name="connsiteX58" fmla="*/ 106548 w 1790607"/>
                <a:gd name="connsiteY58" fmla="*/ 2430173 h 3040984"/>
                <a:gd name="connsiteX59" fmla="*/ 83971 w 1790607"/>
                <a:gd name="connsiteY59" fmla="*/ 2328573 h 3040984"/>
                <a:gd name="connsiteX60" fmla="*/ 106548 w 1790607"/>
                <a:gd name="connsiteY60" fmla="*/ 2294706 h 3040984"/>
                <a:gd name="connsiteX61" fmla="*/ 140415 w 1790607"/>
                <a:gd name="connsiteY61" fmla="*/ 2305995 h 3040984"/>
                <a:gd name="connsiteX62" fmla="*/ 185571 w 1790607"/>
                <a:gd name="connsiteY62" fmla="*/ 2328573 h 3040984"/>
                <a:gd name="connsiteX63" fmla="*/ 388771 w 1790607"/>
                <a:gd name="connsiteY63" fmla="*/ 2339862 h 3040984"/>
                <a:gd name="connsiteX64" fmla="*/ 422637 w 1790607"/>
                <a:gd name="connsiteY64" fmla="*/ 2351151 h 3040984"/>
                <a:gd name="connsiteX65" fmla="*/ 456504 w 1790607"/>
                <a:gd name="connsiteY65" fmla="*/ 2373729 h 3040984"/>
                <a:gd name="connsiteX66" fmla="*/ 625837 w 1790607"/>
                <a:gd name="connsiteY66" fmla="*/ 2362440 h 3040984"/>
                <a:gd name="connsiteX67" fmla="*/ 648415 w 1790607"/>
                <a:gd name="connsiteY67" fmla="*/ 2283418 h 3040984"/>
                <a:gd name="connsiteX68" fmla="*/ 637126 w 1790607"/>
                <a:gd name="connsiteY68" fmla="*/ 2193106 h 3040984"/>
                <a:gd name="connsiteX69" fmla="*/ 591971 w 1790607"/>
                <a:gd name="connsiteY69" fmla="*/ 2147951 h 3040984"/>
                <a:gd name="connsiteX70" fmla="*/ 524237 w 1790607"/>
                <a:gd name="connsiteY70" fmla="*/ 2035062 h 3040984"/>
                <a:gd name="connsiteX71" fmla="*/ 490371 w 1790607"/>
                <a:gd name="connsiteY71" fmla="*/ 1989906 h 3040984"/>
                <a:gd name="connsiteX72" fmla="*/ 467793 w 1790607"/>
                <a:gd name="connsiteY72" fmla="*/ 1956040 h 3040984"/>
                <a:gd name="connsiteX73" fmla="*/ 456504 w 1790607"/>
                <a:gd name="connsiteY73" fmla="*/ 1910884 h 3040984"/>
                <a:gd name="connsiteX74" fmla="*/ 411348 w 1790607"/>
                <a:gd name="connsiteY74" fmla="*/ 1549640 h 3040984"/>
                <a:gd name="connsiteX75" fmla="*/ 377482 w 1790607"/>
                <a:gd name="connsiteY75" fmla="*/ 1481906 h 3040984"/>
                <a:gd name="connsiteX76" fmla="*/ 309748 w 1790607"/>
                <a:gd name="connsiteY76" fmla="*/ 1459329 h 3040984"/>
                <a:gd name="connsiteX77" fmla="*/ 230726 w 1790607"/>
                <a:gd name="connsiteY77" fmla="*/ 1425462 h 3040984"/>
                <a:gd name="connsiteX78" fmla="*/ 140415 w 1790607"/>
                <a:gd name="connsiteY78" fmla="*/ 1346440 h 3040984"/>
                <a:gd name="connsiteX79" fmla="*/ 129126 w 1790607"/>
                <a:gd name="connsiteY79" fmla="*/ 1177106 h 3040984"/>
                <a:gd name="connsiteX80" fmla="*/ 162993 w 1790607"/>
                <a:gd name="connsiteY80" fmla="*/ 1143240 h 3040984"/>
                <a:gd name="connsiteX81" fmla="*/ 230726 w 1790607"/>
                <a:gd name="connsiteY81" fmla="*/ 1120662 h 3040984"/>
                <a:gd name="connsiteX82" fmla="*/ 309748 w 1790607"/>
                <a:gd name="connsiteY82" fmla="*/ 1098084 h 3040984"/>
                <a:gd name="connsiteX83" fmla="*/ 445215 w 1790607"/>
                <a:gd name="connsiteY83" fmla="*/ 1086795 h 3040984"/>
                <a:gd name="connsiteX84" fmla="*/ 501660 w 1790607"/>
                <a:gd name="connsiteY84" fmla="*/ 1075506 h 3040984"/>
                <a:gd name="connsiteX85" fmla="*/ 535526 w 1790607"/>
                <a:gd name="connsiteY85" fmla="*/ 1041640 h 3040984"/>
                <a:gd name="connsiteX86" fmla="*/ 569393 w 1790607"/>
                <a:gd name="connsiteY86" fmla="*/ 1019062 h 3040984"/>
                <a:gd name="connsiteX87" fmla="*/ 591971 w 1790607"/>
                <a:gd name="connsiteY87" fmla="*/ 973906 h 3040984"/>
                <a:gd name="connsiteX88" fmla="*/ 603260 w 1790607"/>
                <a:gd name="connsiteY88" fmla="*/ 748129 h 3040984"/>
                <a:gd name="connsiteX89" fmla="*/ 524237 w 1790607"/>
                <a:gd name="connsiteY89" fmla="*/ 646529 h 3040984"/>
                <a:gd name="connsiteX90" fmla="*/ 479082 w 1790607"/>
                <a:gd name="connsiteY90" fmla="*/ 556218 h 3040984"/>
                <a:gd name="connsiteX91" fmla="*/ 433926 w 1790607"/>
                <a:gd name="connsiteY91" fmla="*/ 488484 h 3040984"/>
                <a:gd name="connsiteX92" fmla="*/ 366193 w 1790607"/>
                <a:gd name="connsiteY92" fmla="*/ 443329 h 3040984"/>
                <a:gd name="connsiteX93" fmla="*/ 343615 w 1790607"/>
                <a:gd name="connsiteY93" fmla="*/ 398173 h 3040984"/>
                <a:gd name="connsiteX94" fmla="*/ 270745 w 1790607"/>
                <a:gd name="connsiteY94" fmla="*/ 293412 h 3040984"/>
                <a:gd name="connsiteX95" fmla="*/ 304612 w 1790607"/>
                <a:gd name="connsiteY95" fmla="*/ 70626 h 3040984"/>
                <a:gd name="connsiteX96" fmla="*/ 372063 w 1790607"/>
                <a:gd name="connsiteY96" fmla="*/ 917 h 3040984"/>
                <a:gd name="connsiteX97" fmla="*/ 490371 w 1790607"/>
                <a:gd name="connsiteY97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61215 w 1790607"/>
                <a:gd name="connsiteY21" fmla="*/ 1301284 h 3040984"/>
                <a:gd name="connsiteX22" fmla="*/ 1483793 w 1790607"/>
                <a:gd name="connsiteY22" fmla="*/ 1594795 h 3040984"/>
                <a:gd name="connsiteX23" fmla="*/ 1528948 w 1790607"/>
                <a:gd name="connsiteY23" fmla="*/ 1639951 h 3040984"/>
                <a:gd name="connsiteX24" fmla="*/ 1517660 w 1790607"/>
                <a:gd name="connsiteY24" fmla="*/ 1809284 h 3040984"/>
                <a:gd name="connsiteX25" fmla="*/ 1506371 w 1790607"/>
                <a:gd name="connsiteY25" fmla="*/ 1843151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291882 w 1790607"/>
                <a:gd name="connsiteY29" fmla="*/ 2068929 h 3040984"/>
                <a:gd name="connsiteX30" fmla="*/ 1201571 w 1790607"/>
                <a:gd name="connsiteY30" fmla="*/ 2181818 h 3040984"/>
                <a:gd name="connsiteX31" fmla="*/ 1167704 w 1790607"/>
                <a:gd name="connsiteY31" fmla="*/ 2215684 h 3040984"/>
                <a:gd name="connsiteX32" fmla="*/ 1156415 w 1790607"/>
                <a:gd name="connsiteY32" fmla="*/ 2249551 h 3040984"/>
                <a:gd name="connsiteX33" fmla="*/ 1145126 w 1790607"/>
                <a:gd name="connsiteY33" fmla="*/ 2294706 h 3040984"/>
                <a:gd name="connsiteX34" fmla="*/ 1122548 w 1790607"/>
                <a:gd name="connsiteY34" fmla="*/ 2362440 h 3040984"/>
                <a:gd name="connsiteX35" fmla="*/ 1099971 w 1790607"/>
                <a:gd name="connsiteY35" fmla="*/ 2644662 h 3040984"/>
                <a:gd name="connsiteX36" fmla="*/ 1043526 w 1790607"/>
                <a:gd name="connsiteY36" fmla="*/ 2701106 h 3040984"/>
                <a:gd name="connsiteX37" fmla="*/ 930637 w 1790607"/>
                <a:gd name="connsiteY37" fmla="*/ 2723684 h 3040984"/>
                <a:gd name="connsiteX38" fmla="*/ 862904 w 1790607"/>
                <a:gd name="connsiteY38" fmla="*/ 2746262 h 3040984"/>
                <a:gd name="connsiteX39" fmla="*/ 817748 w 1790607"/>
                <a:gd name="connsiteY39" fmla="*/ 2757551 h 3040984"/>
                <a:gd name="connsiteX40" fmla="*/ 783882 w 1790607"/>
                <a:gd name="connsiteY40" fmla="*/ 2768840 h 3040984"/>
                <a:gd name="connsiteX41" fmla="*/ 716148 w 1790607"/>
                <a:gd name="connsiteY41" fmla="*/ 2780129 h 3040984"/>
                <a:gd name="connsiteX42" fmla="*/ 637126 w 1790607"/>
                <a:gd name="connsiteY42" fmla="*/ 2813995 h 3040984"/>
                <a:gd name="connsiteX43" fmla="*/ 603260 w 1790607"/>
                <a:gd name="connsiteY43" fmla="*/ 2825284 h 3040984"/>
                <a:gd name="connsiteX44" fmla="*/ 558104 w 1790607"/>
                <a:gd name="connsiteY44" fmla="*/ 2847862 h 3040984"/>
                <a:gd name="connsiteX45" fmla="*/ 546815 w 1790607"/>
                <a:gd name="connsiteY45" fmla="*/ 2893018 h 3040984"/>
                <a:gd name="connsiteX46" fmla="*/ 445215 w 1790607"/>
                <a:gd name="connsiteY46" fmla="*/ 2983329 h 3040984"/>
                <a:gd name="connsiteX47" fmla="*/ 354904 w 1790607"/>
                <a:gd name="connsiteY47" fmla="*/ 3017195 h 3040984"/>
                <a:gd name="connsiteX48" fmla="*/ 309748 w 1790607"/>
                <a:gd name="connsiteY48" fmla="*/ 3028484 h 3040984"/>
                <a:gd name="connsiteX49" fmla="*/ 275882 w 1790607"/>
                <a:gd name="connsiteY49" fmla="*/ 3039773 h 3040984"/>
                <a:gd name="connsiteX50" fmla="*/ 4948 w 1790607"/>
                <a:gd name="connsiteY50" fmla="*/ 3028484 h 3040984"/>
                <a:gd name="connsiteX51" fmla="*/ 50104 w 1790607"/>
                <a:gd name="connsiteY51" fmla="*/ 2983329 h 3040984"/>
                <a:gd name="connsiteX52" fmla="*/ 83971 w 1790607"/>
                <a:gd name="connsiteY52" fmla="*/ 2960751 h 3040984"/>
                <a:gd name="connsiteX53" fmla="*/ 162993 w 1790607"/>
                <a:gd name="connsiteY53" fmla="*/ 2881729 h 3040984"/>
                <a:gd name="connsiteX54" fmla="*/ 151704 w 1790607"/>
                <a:gd name="connsiteY54" fmla="*/ 2633373 h 3040984"/>
                <a:gd name="connsiteX55" fmla="*/ 140415 w 1790607"/>
                <a:gd name="connsiteY55" fmla="*/ 2588218 h 3040984"/>
                <a:gd name="connsiteX56" fmla="*/ 129126 w 1790607"/>
                <a:gd name="connsiteY56" fmla="*/ 2509195 h 3040984"/>
                <a:gd name="connsiteX57" fmla="*/ 106548 w 1790607"/>
                <a:gd name="connsiteY57" fmla="*/ 2430173 h 3040984"/>
                <a:gd name="connsiteX58" fmla="*/ 83971 w 1790607"/>
                <a:gd name="connsiteY58" fmla="*/ 2328573 h 3040984"/>
                <a:gd name="connsiteX59" fmla="*/ 106548 w 1790607"/>
                <a:gd name="connsiteY59" fmla="*/ 2294706 h 3040984"/>
                <a:gd name="connsiteX60" fmla="*/ 140415 w 1790607"/>
                <a:gd name="connsiteY60" fmla="*/ 2305995 h 3040984"/>
                <a:gd name="connsiteX61" fmla="*/ 185571 w 1790607"/>
                <a:gd name="connsiteY61" fmla="*/ 2328573 h 3040984"/>
                <a:gd name="connsiteX62" fmla="*/ 388771 w 1790607"/>
                <a:gd name="connsiteY62" fmla="*/ 2339862 h 3040984"/>
                <a:gd name="connsiteX63" fmla="*/ 422637 w 1790607"/>
                <a:gd name="connsiteY63" fmla="*/ 2351151 h 3040984"/>
                <a:gd name="connsiteX64" fmla="*/ 456504 w 1790607"/>
                <a:gd name="connsiteY64" fmla="*/ 2373729 h 3040984"/>
                <a:gd name="connsiteX65" fmla="*/ 625837 w 1790607"/>
                <a:gd name="connsiteY65" fmla="*/ 2362440 h 3040984"/>
                <a:gd name="connsiteX66" fmla="*/ 648415 w 1790607"/>
                <a:gd name="connsiteY66" fmla="*/ 2283418 h 3040984"/>
                <a:gd name="connsiteX67" fmla="*/ 637126 w 1790607"/>
                <a:gd name="connsiteY67" fmla="*/ 2193106 h 3040984"/>
                <a:gd name="connsiteX68" fmla="*/ 591971 w 1790607"/>
                <a:gd name="connsiteY68" fmla="*/ 2147951 h 3040984"/>
                <a:gd name="connsiteX69" fmla="*/ 524237 w 1790607"/>
                <a:gd name="connsiteY69" fmla="*/ 2035062 h 3040984"/>
                <a:gd name="connsiteX70" fmla="*/ 490371 w 1790607"/>
                <a:gd name="connsiteY70" fmla="*/ 1989906 h 3040984"/>
                <a:gd name="connsiteX71" fmla="*/ 467793 w 1790607"/>
                <a:gd name="connsiteY71" fmla="*/ 1956040 h 3040984"/>
                <a:gd name="connsiteX72" fmla="*/ 456504 w 1790607"/>
                <a:gd name="connsiteY72" fmla="*/ 1910884 h 3040984"/>
                <a:gd name="connsiteX73" fmla="*/ 411348 w 1790607"/>
                <a:gd name="connsiteY73" fmla="*/ 1549640 h 3040984"/>
                <a:gd name="connsiteX74" fmla="*/ 377482 w 1790607"/>
                <a:gd name="connsiteY74" fmla="*/ 1481906 h 3040984"/>
                <a:gd name="connsiteX75" fmla="*/ 309748 w 1790607"/>
                <a:gd name="connsiteY75" fmla="*/ 1459329 h 3040984"/>
                <a:gd name="connsiteX76" fmla="*/ 230726 w 1790607"/>
                <a:gd name="connsiteY76" fmla="*/ 1425462 h 3040984"/>
                <a:gd name="connsiteX77" fmla="*/ 140415 w 1790607"/>
                <a:gd name="connsiteY77" fmla="*/ 1346440 h 3040984"/>
                <a:gd name="connsiteX78" fmla="*/ 129126 w 1790607"/>
                <a:gd name="connsiteY78" fmla="*/ 1177106 h 3040984"/>
                <a:gd name="connsiteX79" fmla="*/ 162993 w 1790607"/>
                <a:gd name="connsiteY79" fmla="*/ 1143240 h 3040984"/>
                <a:gd name="connsiteX80" fmla="*/ 230726 w 1790607"/>
                <a:gd name="connsiteY80" fmla="*/ 1120662 h 3040984"/>
                <a:gd name="connsiteX81" fmla="*/ 309748 w 1790607"/>
                <a:gd name="connsiteY81" fmla="*/ 1098084 h 3040984"/>
                <a:gd name="connsiteX82" fmla="*/ 445215 w 1790607"/>
                <a:gd name="connsiteY82" fmla="*/ 1086795 h 3040984"/>
                <a:gd name="connsiteX83" fmla="*/ 501660 w 1790607"/>
                <a:gd name="connsiteY83" fmla="*/ 1075506 h 3040984"/>
                <a:gd name="connsiteX84" fmla="*/ 535526 w 1790607"/>
                <a:gd name="connsiteY84" fmla="*/ 1041640 h 3040984"/>
                <a:gd name="connsiteX85" fmla="*/ 569393 w 1790607"/>
                <a:gd name="connsiteY85" fmla="*/ 1019062 h 3040984"/>
                <a:gd name="connsiteX86" fmla="*/ 591971 w 1790607"/>
                <a:gd name="connsiteY86" fmla="*/ 973906 h 3040984"/>
                <a:gd name="connsiteX87" fmla="*/ 603260 w 1790607"/>
                <a:gd name="connsiteY87" fmla="*/ 748129 h 3040984"/>
                <a:gd name="connsiteX88" fmla="*/ 524237 w 1790607"/>
                <a:gd name="connsiteY88" fmla="*/ 646529 h 3040984"/>
                <a:gd name="connsiteX89" fmla="*/ 479082 w 1790607"/>
                <a:gd name="connsiteY89" fmla="*/ 556218 h 3040984"/>
                <a:gd name="connsiteX90" fmla="*/ 433926 w 1790607"/>
                <a:gd name="connsiteY90" fmla="*/ 488484 h 3040984"/>
                <a:gd name="connsiteX91" fmla="*/ 366193 w 1790607"/>
                <a:gd name="connsiteY91" fmla="*/ 443329 h 3040984"/>
                <a:gd name="connsiteX92" fmla="*/ 343615 w 1790607"/>
                <a:gd name="connsiteY92" fmla="*/ 398173 h 3040984"/>
                <a:gd name="connsiteX93" fmla="*/ 270745 w 1790607"/>
                <a:gd name="connsiteY93" fmla="*/ 293412 h 3040984"/>
                <a:gd name="connsiteX94" fmla="*/ 304612 w 1790607"/>
                <a:gd name="connsiteY94" fmla="*/ 70626 h 3040984"/>
                <a:gd name="connsiteX95" fmla="*/ 372063 w 1790607"/>
                <a:gd name="connsiteY95" fmla="*/ 917 h 3040984"/>
                <a:gd name="connsiteX96" fmla="*/ 490371 w 1790607"/>
                <a:gd name="connsiteY96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594795 h 3040984"/>
                <a:gd name="connsiteX22" fmla="*/ 1528948 w 1790607"/>
                <a:gd name="connsiteY22" fmla="*/ 1639951 h 3040984"/>
                <a:gd name="connsiteX23" fmla="*/ 1517660 w 1790607"/>
                <a:gd name="connsiteY23" fmla="*/ 1809284 h 3040984"/>
                <a:gd name="connsiteX24" fmla="*/ 1506371 w 1790607"/>
                <a:gd name="connsiteY24" fmla="*/ 1843151 h 3040984"/>
                <a:gd name="connsiteX25" fmla="*/ 1449926 w 1790607"/>
                <a:gd name="connsiteY25" fmla="*/ 1933462 h 3040984"/>
                <a:gd name="connsiteX26" fmla="*/ 1404771 w 1790607"/>
                <a:gd name="connsiteY26" fmla="*/ 1956040 h 3040984"/>
                <a:gd name="connsiteX27" fmla="*/ 1382193 w 1790607"/>
                <a:gd name="connsiteY27" fmla="*/ 2001195 h 3040984"/>
                <a:gd name="connsiteX28" fmla="*/ 1291882 w 1790607"/>
                <a:gd name="connsiteY28" fmla="*/ 2068929 h 3040984"/>
                <a:gd name="connsiteX29" fmla="*/ 1201571 w 1790607"/>
                <a:gd name="connsiteY29" fmla="*/ 2181818 h 3040984"/>
                <a:gd name="connsiteX30" fmla="*/ 1167704 w 1790607"/>
                <a:gd name="connsiteY30" fmla="*/ 2215684 h 3040984"/>
                <a:gd name="connsiteX31" fmla="*/ 1156415 w 1790607"/>
                <a:gd name="connsiteY31" fmla="*/ 22495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528948 w 1790607"/>
                <a:gd name="connsiteY22" fmla="*/ 1639951 h 3040984"/>
                <a:gd name="connsiteX23" fmla="*/ 1517660 w 1790607"/>
                <a:gd name="connsiteY23" fmla="*/ 1809284 h 3040984"/>
                <a:gd name="connsiteX24" fmla="*/ 1506371 w 1790607"/>
                <a:gd name="connsiteY24" fmla="*/ 1843151 h 3040984"/>
                <a:gd name="connsiteX25" fmla="*/ 1449926 w 1790607"/>
                <a:gd name="connsiteY25" fmla="*/ 1933462 h 3040984"/>
                <a:gd name="connsiteX26" fmla="*/ 1404771 w 1790607"/>
                <a:gd name="connsiteY26" fmla="*/ 1956040 h 3040984"/>
                <a:gd name="connsiteX27" fmla="*/ 1382193 w 1790607"/>
                <a:gd name="connsiteY27" fmla="*/ 2001195 h 3040984"/>
                <a:gd name="connsiteX28" fmla="*/ 1291882 w 1790607"/>
                <a:gd name="connsiteY28" fmla="*/ 2068929 h 3040984"/>
                <a:gd name="connsiteX29" fmla="*/ 1201571 w 1790607"/>
                <a:gd name="connsiteY29" fmla="*/ 2181818 h 3040984"/>
                <a:gd name="connsiteX30" fmla="*/ 1167704 w 1790607"/>
                <a:gd name="connsiteY30" fmla="*/ 2215684 h 3040984"/>
                <a:gd name="connsiteX31" fmla="*/ 1156415 w 1790607"/>
                <a:gd name="connsiteY31" fmla="*/ 22495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17660 w 1790607"/>
                <a:gd name="connsiteY23" fmla="*/ 1809284 h 3040984"/>
                <a:gd name="connsiteX24" fmla="*/ 1506371 w 1790607"/>
                <a:gd name="connsiteY24" fmla="*/ 1843151 h 3040984"/>
                <a:gd name="connsiteX25" fmla="*/ 1449926 w 1790607"/>
                <a:gd name="connsiteY25" fmla="*/ 1933462 h 3040984"/>
                <a:gd name="connsiteX26" fmla="*/ 1404771 w 1790607"/>
                <a:gd name="connsiteY26" fmla="*/ 1956040 h 3040984"/>
                <a:gd name="connsiteX27" fmla="*/ 1382193 w 1790607"/>
                <a:gd name="connsiteY27" fmla="*/ 2001195 h 3040984"/>
                <a:gd name="connsiteX28" fmla="*/ 1291882 w 1790607"/>
                <a:gd name="connsiteY28" fmla="*/ 2068929 h 3040984"/>
                <a:gd name="connsiteX29" fmla="*/ 1201571 w 1790607"/>
                <a:gd name="connsiteY29" fmla="*/ 2181818 h 3040984"/>
                <a:gd name="connsiteX30" fmla="*/ 1167704 w 1790607"/>
                <a:gd name="connsiteY30" fmla="*/ 2215684 h 3040984"/>
                <a:gd name="connsiteX31" fmla="*/ 1156415 w 1790607"/>
                <a:gd name="connsiteY31" fmla="*/ 22495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49926 w 1790607"/>
                <a:gd name="connsiteY25" fmla="*/ 1933462 h 3040984"/>
                <a:gd name="connsiteX26" fmla="*/ 1404771 w 1790607"/>
                <a:gd name="connsiteY26" fmla="*/ 1956040 h 3040984"/>
                <a:gd name="connsiteX27" fmla="*/ 1382193 w 1790607"/>
                <a:gd name="connsiteY27" fmla="*/ 2001195 h 3040984"/>
                <a:gd name="connsiteX28" fmla="*/ 1291882 w 1790607"/>
                <a:gd name="connsiteY28" fmla="*/ 2068929 h 3040984"/>
                <a:gd name="connsiteX29" fmla="*/ 1201571 w 1790607"/>
                <a:gd name="connsiteY29" fmla="*/ 2181818 h 3040984"/>
                <a:gd name="connsiteX30" fmla="*/ 1167704 w 1790607"/>
                <a:gd name="connsiteY30" fmla="*/ 2215684 h 3040984"/>
                <a:gd name="connsiteX31" fmla="*/ 1156415 w 1790607"/>
                <a:gd name="connsiteY31" fmla="*/ 22495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291882 w 1790607"/>
                <a:gd name="connsiteY29" fmla="*/ 2068929 h 3040984"/>
                <a:gd name="connsiteX30" fmla="*/ 1201571 w 1790607"/>
                <a:gd name="connsiteY30" fmla="*/ 2181818 h 3040984"/>
                <a:gd name="connsiteX31" fmla="*/ 1167704 w 1790607"/>
                <a:gd name="connsiteY31" fmla="*/ 2215684 h 3040984"/>
                <a:gd name="connsiteX32" fmla="*/ 1156415 w 1790607"/>
                <a:gd name="connsiteY32" fmla="*/ 2249551 h 3040984"/>
                <a:gd name="connsiteX33" fmla="*/ 1145126 w 1790607"/>
                <a:gd name="connsiteY33" fmla="*/ 2294706 h 3040984"/>
                <a:gd name="connsiteX34" fmla="*/ 1122548 w 1790607"/>
                <a:gd name="connsiteY34" fmla="*/ 2362440 h 3040984"/>
                <a:gd name="connsiteX35" fmla="*/ 1099971 w 1790607"/>
                <a:gd name="connsiteY35" fmla="*/ 2644662 h 3040984"/>
                <a:gd name="connsiteX36" fmla="*/ 1043526 w 1790607"/>
                <a:gd name="connsiteY36" fmla="*/ 2701106 h 3040984"/>
                <a:gd name="connsiteX37" fmla="*/ 930637 w 1790607"/>
                <a:gd name="connsiteY37" fmla="*/ 2723684 h 3040984"/>
                <a:gd name="connsiteX38" fmla="*/ 862904 w 1790607"/>
                <a:gd name="connsiteY38" fmla="*/ 2746262 h 3040984"/>
                <a:gd name="connsiteX39" fmla="*/ 817748 w 1790607"/>
                <a:gd name="connsiteY39" fmla="*/ 2757551 h 3040984"/>
                <a:gd name="connsiteX40" fmla="*/ 783882 w 1790607"/>
                <a:gd name="connsiteY40" fmla="*/ 2768840 h 3040984"/>
                <a:gd name="connsiteX41" fmla="*/ 716148 w 1790607"/>
                <a:gd name="connsiteY41" fmla="*/ 2780129 h 3040984"/>
                <a:gd name="connsiteX42" fmla="*/ 637126 w 1790607"/>
                <a:gd name="connsiteY42" fmla="*/ 2813995 h 3040984"/>
                <a:gd name="connsiteX43" fmla="*/ 603260 w 1790607"/>
                <a:gd name="connsiteY43" fmla="*/ 2825284 h 3040984"/>
                <a:gd name="connsiteX44" fmla="*/ 558104 w 1790607"/>
                <a:gd name="connsiteY44" fmla="*/ 2847862 h 3040984"/>
                <a:gd name="connsiteX45" fmla="*/ 546815 w 1790607"/>
                <a:gd name="connsiteY45" fmla="*/ 2893018 h 3040984"/>
                <a:gd name="connsiteX46" fmla="*/ 445215 w 1790607"/>
                <a:gd name="connsiteY46" fmla="*/ 2983329 h 3040984"/>
                <a:gd name="connsiteX47" fmla="*/ 354904 w 1790607"/>
                <a:gd name="connsiteY47" fmla="*/ 3017195 h 3040984"/>
                <a:gd name="connsiteX48" fmla="*/ 309748 w 1790607"/>
                <a:gd name="connsiteY48" fmla="*/ 3028484 h 3040984"/>
                <a:gd name="connsiteX49" fmla="*/ 275882 w 1790607"/>
                <a:gd name="connsiteY49" fmla="*/ 3039773 h 3040984"/>
                <a:gd name="connsiteX50" fmla="*/ 4948 w 1790607"/>
                <a:gd name="connsiteY50" fmla="*/ 3028484 h 3040984"/>
                <a:gd name="connsiteX51" fmla="*/ 50104 w 1790607"/>
                <a:gd name="connsiteY51" fmla="*/ 2983329 h 3040984"/>
                <a:gd name="connsiteX52" fmla="*/ 83971 w 1790607"/>
                <a:gd name="connsiteY52" fmla="*/ 2960751 h 3040984"/>
                <a:gd name="connsiteX53" fmla="*/ 162993 w 1790607"/>
                <a:gd name="connsiteY53" fmla="*/ 2881729 h 3040984"/>
                <a:gd name="connsiteX54" fmla="*/ 151704 w 1790607"/>
                <a:gd name="connsiteY54" fmla="*/ 2633373 h 3040984"/>
                <a:gd name="connsiteX55" fmla="*/ 140415 w 1790607"/>
                <a:gd name="connsiteY55" fmla="*/ 2588218 h 3040984"/>
                <a:gd name="connsiteX56" fmla="*/ 129126 w 1790607"/>
                <a:gd name="connsiteY56" fmla="*/ 2509195 h 3040984"/>
                <a:gd name="connsiteX57" fmla="*/ 106548 w 1790607"/>
                <a:gd name="connsiteY57" fmla="*/ 2430173 h 3040984"/>
                <a:gd name="connsiteX58" fmla="*/ 83971 w 1790607"/>
                <a:gd name="connsiteY58" fmla="*/ 2328573 h 3040984"/>
                <a:gd name="connsiteX59" fmla="*/ 106548 w 1790607"/>
                <a:gd name="connsiteY59" fmla="*/ 2294706 h 3040984"/>
                <a:gd name="connsiteX60" fmla="*/ 140415 w 1790607"/>
                <a:gd name="connsiteY60" fmla="*/ 2305995 h 3040984"/>
                <a:gd name="connsiteX61" fmla="*/ 185571 w 1790607"/>
                <a:gd name="connsiteY61" fmla="*/ 2328573 h 3040984"/>
                <a:gd name="connsiteX62" fmla="*/ 388771 w 1790607"/>
                <a:gd name="connsiteY62" fmla="*/ 2339862 h 3040984"/>
                <a:gd name="connsiteX63" fmla="*/ 422637 w 1790607"/>
                <a:gd name="connsiteY63" fmla="*/ 2351151 h 3040984"/>
                <a:gd name="connsiteX64" fmla="*/ 456504 w 1790607"/>
                <a:gd name="connsiteY64" fmla="*/ 2373729 h 3040984"/>
                <a:gd name="connsiteX65" fmla="*/ 625837 w 1790607"/>
                <a:gd name="connsiteY65" fmla="*/ 2362440 h 3040984"/>
                <a:gd name="connsiteX66" fmla="*/ 648415 w 1790607"/>
                <a:gd name="connsiteY66" fmla="*/ 2283418 h 3040984"/>
                <a:gd name="connsiteX67" fmla="*/ 637126 w 1790607"/>
                <a:gd name="connsiteY67" fmla="*/ 2193106 h 3040984"/>
                <a:gd name="connsiteX68" fmla="*/ 591971 w 1790607"/>
                <a:gd name="connsiteY68" fmla="*/ 2147951 h 3040984"/>
                <a:gd name="connsiteX69" fmla="*/ 524237 w 1790607"/>
                <a:gd name="connsiteY69" fmla="*/ 2035062 h 3040984"/>
                <a:gd name="connsiteX70" fmla="*/ 490371 w 1790607"/>
                <a:gd name="connsiteY70" fmla="*/ 1989906 h 3040984"/>
                <a:gd name="connsiteX71" fmla="*/ 467793 w 1790607"/>
                <a:gd name="connsiteY71" fmla="*/ 1956040 h 3040984"/>
                <a:gd name="connsiteX72" fmla="*/ 456504 w 1790607"/>
                <a:gd name="connsiteY72" fmla="*/ 1910884 h 3040984"/>
                <a:gd name="connsiteX73" fmla="*/ 411348 w 1790607"/>
                <a:gd name="connsiteY73" fmla="*/ 1549640 h 3040984"/>
                <a:gd name="connsiteX74" fmla="*/ 377482 w 1790607"/>
                <a:gd name="connsiteY74" fmla="*/ 1481906 h 3040984"/>
                <a:gd name="connsiteX75" fmla="*/ 309748 w 1790607"/>
                <a:gd name="connsiteY75" fmla="*/ 1459329 h 3040984"/>
                <a:gd name="connsiteX76" fmla="*/ 230726 w 1790607"/>
                <a:gd name="connsiteY76" fmla="*/ 1425462 h 3040984"/>
                <a:gd name="connsiteX77" fmla="*/ 140415 w 1790607"/>
                <a:gd name="connsiteY77" fmla="*/ 1346440 h 3040984"/>
                <a:gd name="connsiteX78" fmla="*/ 129126 w 1790607"/>
                <a:gd name="connsiteY78" fmla="*/ 1177106 h 3040984"/>
                <a:gd name="connsiteX79" fmla="*/ 162993 w 1790607"/>
                <a:gd name="connsiteY79" fmla="*/ 1143240 h 3040984"/>
                <a:gd name="connsiteX80" fmla="*/ 230726 w 1790607"/>
                <a:gd name="connsiteY80" fmla="*/ 1120662 h 3040984"/>
                <a:gd name="connsiteX81" fmla="*/ 309748 w 1790607"/>
                <a:gd name="connsiteY81" fmla="*/ 1098084 h 3040984"/>
                <a:gd name="connsiteX82" fmla="*/ 445215 w 1790607"/>
                <a:gd name="connsiteY82" fmla="*/ 1086795 h 3040984"/>
                <a:gd name="connsiteX83" fmla="*/ 501660 w 1790607"/>
                <a:gd name="connsiteY83" fmla="*/ 1075506 h 3040984"/>
                <a:gd name="connsiteX84" fmla="*/ 535526 w 1790607"/>
                <a:gd name="connsiteY84" fmla="*/ 1041640 h 3040984"/>
                <a:gd name="connsiteX85" fmla="*/ 569393 w 1790607"/>
                <a:gd name="connsiteY85" fmla="*/ 1019062 h 3040984"/>
                <a:gd name="connsiteX86" fmla="*/ 591971 w 1790607"/>
                <a:gd name="connsiteY86" fmla="*/ 973906 h 3040984"/>
                <a:gd name="connsiteX87" fmla="*/ 603260 w 1790607"/>
                <a:gd name="connsiteY87" fmla="*/ 748129 h 3040984"/>
                <a:gd name="connsiteX88" fmla="*/ 524237 w 1790607"/>
                <a:gd name="connsiteY88" fmla="*/ 646529 h 3040984"/>
                <a:gd name="connsiteX89" fmla="*/ 479082 w 1790607"/>
                <a:gd name="connsiteY89" fmla="*/ 556218 h 3040984"/>
                <a:gd name="connsiteX90" fmla="*/ 433926 w 1790607"/>
                <a:gd name="connsiteY90" fmla="*/ 488484 h 3040984"/>
                <a:gd name="connsiteX91" fmla="*/ 366193 w 1790607"/>
                <a:gd name="connsiteY91" fmla="*/ 443329 h 3040984"/>
                <a:gd name="connsiteX92" fmla="*/ 343615 w 1790607"/>
                <a:gd name="connsiteY92" fmla="*/ 398173 h 3040984"/>
                <a:gd name="connsiteX93" fmla="*/ 270745 w 1790607"/>
                <a:gd name="connsiteY93" fmla="*/ 293412 h 3040984"/>
                <a:gd name="connsiteX94" fmla="*/ 304612 w 1790607"/>
                <a:gd name="connsiteY94" fmla="*/ 70626 h 3040984"/>
                <a:gd name="connsiteX95" fmla="*/ 372063 w 1790607"/>
                <a:gd name="connsiteY95" fmla="*/ 917 h 3040984"/>
                <a:gd name="connsiteX96" fmla="*/ 490371 w 1790607"/>
                <a:gd name="connsiteY96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201571 w 1790607"/>
                <a:gd name="connsiteY30" fmla="*/ 2181818 h 3040984"/>
                <a:gd name="connsiteX31" fmla="*/ 1167704 w 1790607"/>
                <a:gd name="connsiteY31" fmla="*/ 2215684 h 3040984"/>
                <a:gd name="connsiteX32" fmla="*/ 1156415 w 1790607"/>
                <a:gd name="connsiteY32" fmla="*/ 2249551 h 3040984"/>
                <a:gd name="connsiteX33" fmla="*/ 1145126 w 1790607"/>
                <a:gd name="connsiteY33" fmla="*/ 2294706 h 3040984"/>
                <a:gd name="connsiteX34" fmla="*/ 1122548 w 1790607"/>
                <a:gd name="connsiteY34" fmla="*/ 2362440 h 3040984"/>
                <a:gd name="connsiteX35" fmla="*/ 1099971 w 1790607"/>
                <a:gd name="connsiteY35" fmla="*/ 2644662 h 3040984"/>
                <a:gd name="connsiteX36" fmla="*/ 1043526 w 1790607"/>
                <a:gd name="connsiteY36" fmla="*/ 2701106 h 3040984"/>
                <a:gd name="connsiteX37" fmla="*/ 930637 w 1790607"/>
                <a:gd name="connsiteY37" fmla="*/ 2723684 h 3040984"/>
                <a:gd name="connsiteX38" fmla="*/ 862904 w 1790607"/>
                <a:gd name="connsiteY38" fmla="*/ 2746262 h 3040984"/>
                <a:gd name="connsiteX39" fmla="*/ 817748 w 1790607"/>
                <a:gd name="connsiteY39" fmla="*/ 2757551 h 3040984"/>
                <a:gd name="connsiteX40" fmla="*/ 783882 w 1790607"/>
                <a:gd name="connsiteY40" fmla="*/ 2768840 h 3040984"/>
                <a:gd name="connsiteX41" fmla="*/ 716148 w 1790607"/>
                <a:gd name="connsiteY41" fmla="*/ 2780129 h 3040984"/>
                <a:gd name="connsiteX42" fmla="*/ 637126 w 1790607"/>
                <a:gd name="connsiteY42" fmla="*/ 2813995 h 3040984"/>
                <a:gd name="connsiteX43" fmla="*/ 603260 w 1790607"/>
                <a:gd name="connsiteY43" fmla="*/ 2825284 h 3040984"/>
                <a:gd name="connsiteX44" fmla="*/ 558104 w 1790607"/>
                <a:gd name="connsiteY44" fmla="*/ 2847862 h 3040984"/>
                <a:gd name="connsiteX45" fmla="*/ 546815 w 1790607"/>
                <a:gd name="connsiteY45" fmla="*/ 2893018 h 3040984"/>
                <a:gd name="connsiteX46" fmla="*/ 445215 w 1790607"/>
                <a:gd name="connsiteY46" fmla="*/ 2983329 h 3040984"/>
                <a:gd name="connsiteX47" fmla="*/ 354904 w 1790607"/>
                <a:gd name="connsiteY47" fmla="*/ 3017195 h 3040984"/>
                <a:gd name="connsiteX48" fmla="*/ 309748 w 1790607"/>
                <a:gd name="connsiteY48" fmla="*/ 3028484 h 3040984"/>
                <a:gd name="connsiteX49" fmla="*/ 275882 w 1790607"/>
                <a:gd name="connsiteY49" fmla="*/ 3039773 h 3040984"/>
                <a:gd name="connsiteX50" fmla="*/ 4948 w 1790607"/>
                <a:gd name="connsiteY50" fmla="*/ 3028484 h 3040984"/>
                <a:gd name="connsiteX51" fmla="*/ 50104 w 1790607"/>
                <a:gd name="connsiteY51" fmla="*/ 2983329 h 3040984"/>
                <a:gd name="connsiteX52" fmla="*/ 83971 w 1790607"/>
                <a:gd name="connsiteY52" fmla="*/ 2960751 h 3040984"/>
                <a:gd name="connsiteX53" fmla="*/ 162993 w 1790607"/>
                <a:gd name="connsiteY53" fmla="*/ 2881729 h 3040984"/>
                <a:gd name="connsiteX54" fmla="*/ 151704 w 1790607"/>
                <a:gd name="connsiteY54" fmla="*/ 2633373 h 3040984"/>
                <a:gd name="connsiteX55" fmla="*/ 140415 w 1790607"/>
                <a:gd name="connsiteY55" fmla="*/ 2588218 h 3040984"/>
                <a:gd name="connsiteX56" fmla="*/ 129126 w 1790607"/>
                <a:gd name="connsiteY56" fmla="*/ 2509195 h 3040984"/>
                <a:gd name="connsiteX57" fmla="*/ 106548 w 1790607"/>
                <a:gd name="connsiteY57" fmla="*/ 2430173 h 3040984"/>
                <a:gd name="connsiteX58" fmla="*/ 83971 w 1790607"/>
                <a:gd name="connsiteY58" fmla="*/ 2328573 h 3040984"/>
                <a:gd name="connsiteX59" fmla="*/ 106548 w 1790607"/>
                <a:gd name="connsiteY59" fmla="*/ 2294706 h 3040984"/>
                <a:gd name="connsiteX60" fmla="*/ 140415 w 1790607"/>
                <a:gd name="connsiteY60" fmla="*/ 2305995 h 3040984"/>
                <a:gd name="connsiteX61" fmla="*/ 185571 w 1790607"/>
                <a:gd name="connsiteY61" fmla="*/ 2328573 h 3040984"/>
                <a:gd name="connsiteX62" fmla="*/ 388771 w 1790607"/>
                <a:gd name="connsiteY62" fmla="*/ 2339862 h 3040984"/>
                <a:gd name="connsiteX63" fmla="*/ 422637 w 1790607"/>
                <a:gd name="connsiteY63" fmla="*/ 2351151 h 3040984"/>
                <a:gd name="connsiteX64" fmla="*/ 456504 w 1790607"/>
                <a:gd name="connsiteY64" fmla="*/ 2373729 h 3040984"/>
                <a:gd name="connsiteX65" fmla="*/ 625837 w 1790607"/>
                <a:gd name="connsiteY65" fmla="*/ 2362440 h 3040984"/>
                <a:gd name="connsiteX66" fmla="*/ 648415 w 1790607"/>
                <a:gd name="connsiteY66" fmla="*/ 2283418 h 3040984"/>
                <a:gd name="connsiteX67" fmla="*/ 637126 w 1790607"/>
                <a:gd name="connsiteY67" fmla="*/ 2193106 h 3040984"/>
                <a:gd name="connsiteX68" fmla="*/ 591971 w 1790607"/>
                <a:gd name="connsiteY68" fmla="*/ 2147951 h 3040984"/>
                <a:gd name="connsiteX69" fmla="*/ 524237 w 1790607"/>
                <a:gd name="connsiteY69" fmla="*/ 2035062 h 3040984"/>
                <a:gd name="connsiteX70" fmla="*/ 490371 w 1790607"/>
                <a:gd name="connsiteY70" fmla="*/ 1989906 h 3040984"/>
                <a:gd name="connsiteX71" fmla="*/ 467793 w 1790607"/>
                <a:gd name="connsiteY71" fmla="*/ 1956040 h 3040984"/>
                <a:gd name="connsiteX72" fmla="*/ 456504 w 1790607"/>
                <a:gd name="connsiteY72" fmla="*/ 1910884 h 3040984"/>
                <a:gd name="connsiteX73" fmla="*/ 411348 w 1790607"/>
                <a:gd name="connsiteY73" fmla="*/ 1549640 h 3040984"/>
                <a:gd name="connsiteX74" fmla="*/ 377482 w 1790607"/>
                <a:gd name="connsiteY74" fmla="*/ 1481906 h 3040984"/>
                <a:gd name="connsiteX75" fmla="*/ 309748 w 1790607"/>
                <a:gd name="connsiteY75" fmla="*/ 1459329 h 3040984"/>
                <a:gd name="connsiteX76" fmla="*/ 230726 w 1790607"/>
                <a:gd name="connsiteY76" fmla="*/ 1425462 h 3040984"/>
                <a:gd name="connsiteX77" fmla="*/ 140415 w 1790607"/>
                <a:gd name="connsiteY77" fmla="*/ 1346440 h 3040984"/>
                <a:gd name="connsiteX78" fmla="*/ 129126 w 1790607"/>
                <a:gd name="connsiteY78" fmla="*/ 1177106 h 3040984"/>
                <a:gd name="connsiteX79" fmla="*/ 162993 w 1790607"/>
                <a:gd name="connsiteY79" fmla="*/ 1143240 h 3040984"/>
                <a:gd name="connsiteX80" fmla="*/ 230726 w 1790607"/>
                <a:gd name="connsiteY80" fmla="*/ 1120662 h 3040984"/>
                <a:gd name="connsiteX81" fmla="*/ 309748 w 1790607"/>
                <a:gd name="connsiteY81" fmla="*/ 1098084 h 3040984"/>
                <a:gd name="connsiteX82" fmla="*/ 445215 w 1790607"/>
                <a:gd name="connsiteY82" fmla="*/ 1086795 h 3040984"/>
                <a:gd name="connsiteX83" fmla="*/ 501660 w 1790607"/>
                <a:gd name="connsiteY83" fmla="*/ 1075506 h 3040984"/>
                <a:gd name="connsiteX84" fmla="*/ 535526 w 1790607"/>
                <a:gd name="connsiteY84" fmla="*/ 1041640 h 3040984"/>
                <a:gd name="connsiteX85" fmla="*/ 569393 w 1790607"/>
                <a:gd name="connsiteY85" fmla="*/ 1019062 h 3040984"/>
                <a:gd name="connsiteX86" fmla="*/ 591971 w 1790607"/>
                <a:gd name="connsiteY86" fmla="*/ 973906 h 3040984"/>
                <a:gd name="connsiteX87" fmla="*/ 603260 w 1790607"/>
                <a:gd name="connsiteY87" fmla="*/ 748129 h 3040984"/>
                <a:gd name="connsiteX88" fmla="*/ 524237 w 1790607"/>
                <a:gd name="connsiteY88" fmla="*/ 646529 h 3040984"/>
                <a:gd name="connsiteX89" fmla="*/ 479082 w 1790607"/>
                <a:gd name="connsiteY89" fmla="*/ 556218 h 3040984"/>
                <a:gd name="connsiteX90" fmla="*/ 433926 w 1790607"/>
                <a:gd name="connsiteY90" fmla="*/ 488484 h 3040984"/>
                <a:gd name="connsiteX91" fmla="*/ 366193 w 1790607"/>
                <a:gd name="connsiteY91" fmla="*/ 443329 h 3040984"/>
                <a:gd name="connsiteX92" fmla="*/ 343615 w 1790607"/>
                <a:gd name="connsiteY92" fmla="*/ 398173 h 3040984"/>
                <a:gd name="connsiteX93" fmla="*/ 270745 w 1790607"/>
                <a:gd name="connsiteY93" fmla="*/ 293412 h 3040984"/>
                <a:gd name="connsiteX94" fmla="*/ 304612 w 1790607"/>
                <a:gd name="connsiteY94" fmla="*/ 70626 h 3040984"/>
                <a:gd name="connsiteX95" fmla="*/ 372063 w 1790607"/>
                <a:gd name="connsiteY95" fmla="*/ 917 h 3040984"/>
                <a:gd name="connsiteX96" fmla="*/ 490371 w 1790607"/>
                <a:gd name="connsiteY96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167704 w 1790607"/>
                <a:gd name="connsiteY31" fmla="*/ 2215684 h 3040984"/>
                <a:gd name="connsiteX32" fmla="*/ 1156415 w 1790607"/>
                <a:gd name="connsiteY32" fmla="*/ 2249551 h 3040984"/>
                <a:gd name="connsiteX33" fmla="*/ 1145126 w 1790607"/>
                <a:gd name="connsiteY33" fmla="*/ 2294706 h 3040984"/>
                <a:gd name="connsiteX34" fmla="*/ 1122548 w 1790607"/>
                <a:gd name="connsiteY34" fmla="*/ 2362440 h 3040984"/>
                <a:gd name="connsiteX35" fmla="*/ 1099971 w 1790607"/>
                <a:gd name="connsiteY35" fmla="*/ 2644662 h 3040984"/>
                <a:gd name="connsiteX36" fmla="*/ 1043526 w 1790607"/>
                <a:gd name="connsiteY36" fmla="*/ 2701106 h 3040984"/>
                <a:gd name="connsiteX37" fmla="*/ 930637 w 1790607"/>
                <a:gd name="connsiteY37" fmla="*/ 2723684 h 3040984"/>
                <a:gd name="connsiteX38" fmla="*/ 862904 w 1790607"/>
                <a:gd name="connsiteY38" fmla="*/ 2746262 h 3040984"/>
                <a:gd name="connsiteX39" fmla="*/ 817748 w 1790607"/>
                <a:gd name="connsiteY39" fmla="*/ 2757551 h 3040984"/>
                <a:gd name="connsiteX40" fmla="*/ 783882 w 1790607"/>
                <a:gd name="connsiteY40" fmla="*/ 2768840 h 3040984"/>
                <a:gd name="connsiteX41" fmla="*/ 716148 w 1790607"/>
                <a:gd name="connsiteY41" fmla="*/ 2780129 h 3040984"/>
                <a:gd name="connsiteX42" fmla="*/ 637126 w 1790607"/>
                <a:gd name="connsiteY42" fmla="*/ 2813995 h 3040984"/>
                <a:gd name="connsiteX43" fmla="*/ 603260 w 1790607"/>
                <a:gd name="connsiteY43" fmla="*/ 2825284 h 3040984"/>
                <a:gd name="connsiteX44" fmla="*/ 558104 w 1790607"/>
                <a:gd name="connsiteY44" fmla="*/ 2847862 h 3040984"/>
                <a:gd name="connsiteX45" fmla="*/ 546815 w 1790607"/>
                <a:gd name="connsiteY45" fmla="*/ 2893018 h 3040984"/>
                <a:gd name="connsiteX46" fmla="*/ 445215 w 1790607"/>
                <a:gd name="connsiteY46" fmla="*/ 2983329 h 3040984"/>
                <a:gd name="connsiteX47" fmla="*/ 354904 w 1790607"/>
                <a:gd name="connsiteY47" fmla="*/ 3017195 h 3040984"/>
                <a:gd name="connsiteX48" fmla="*/ 309748 w 1790607"/>
                <a:gd name="connsiteY48" fmla="*/ 3028484 h 3040984"/>
                <a:gd name="connsiteX49" fmla="*/ 275882 w 1790607"/>
                <a:gd name="connsiteY49" fmla="*/ 3039773 h 3040984"/>
                <a:gd name="connsiteX50" fmla="*/ 4948 w 1790607"/>
                <a:gd name="connsiteY50" fmla="*/ 3028484 h 3040984"/>
                <a:gd name="connsiteX51" fmla="*/ 50104 w 1790607"/>
                <a:gd name="connsiteY51" fmla="*/ 2983329 h 3040984"/>
                <a:gd name="connsiteX52" fmla="*/ 83971 w 1790607"/>
                <a:gd name="connsiteY52" fmla="*/ 2960751 h 3040984"/>
                <a:gd name="connsiteX53" fmla="*/ 162993 w 1790607"/>
                <a:gd name="connsiteY53" fmla="*/ 2881729 h 3040984"/>
                <a:gd name="connsiteX54" fmla="*/ 151704 w 1790607"/>
                <a:gd name="connsiteY54" fmla="*/ 2633373 h 3040984"/>
                <a:gd name="connsiteX55" fmla="*/ 140415 w 1790607"/>
                <a:gd name="connsiteY55" fmla="*/ 2588218 h 3040984"/>
                <a:gd name="connsiteX56" fmla="*/ 129126 w 1790607"/>
                <a:gd name="connsiteY56" fmla="*/ 2509195 h 3040984"/>
                <a:gd name="connsiteX57" fmla="*/ 106548 w 1790607"/>
                <a:gd name="connsiteY57" fmla="*/ 2430173 h 3040984"/>
                <a:gd name="connsiteX58" fmla="*/ 83971 w 1790607"/>
                <a:gd name="connsiteY58" fmla="*/ 2328573 h 3040984"/>
                <a:gd name="connsiteX59" fmla="*/ 106548 w 1790607"/>
                <a:gd name="connsiteY59" fmla="*/ 2294706 h 3040984"/>
                <a:gd name="connsiteX60" fmla="*/ 140415 w 1790607"/>
                <a:gd name="connsiteY60" fmla="*/ 2305995 h 3040984"/>
                <a:gd name="connsiteX61" fmla="*/ 185571 w 1790607"/>
                <a:gd name="connsiteY61" fmla="*/ 2328573 h 3040984"/>
                <a:gd name="connsiteX62" fmla="*/ 388771 w 1790607"/>
                <a:gd name="connsiteY62" fmla="*/ 2339862 h 3040984"/>
                <a:gd name="connsiteX63" fmla="*/ 422637 w 1790607"/>
                <a:gd name="connsiteY63" fmla="*/ 2351151 h 3040984"/>
                <a:gd name="connsiteX64" fmla="*/ 456504 w 1790607"/>
                <a:gd name="connsiteY64" fmla="*/ 2373729 h 3040984"/>
                <a:gd name="connsiteX65" fmla="*/ 625837 w 1790607"/>
                <a:gd name="connsiteY65" fmla="*/ 2362440 h 3040984"/>
                <a:gd name="connsiteX66" fmla="*/ 648415 w 1790607"/>
                <a:gd name="connsiteY66" fmla="*/ 2283418 h 3040984"/>
                <a:gd name="connsiteX67" fmla="*/ 637126 w 1790607"/>
                <a:gd name="connsiteY67" fmla="*/ 2193106 h 3040984"/>
                <a:gd name="connsiteX68" fmla="*/ 591971 w 1790607"/>
                <a:gd name="connsiteY68" fmla="*/ 2147951 h 3040984"/>
                <a:gd name="connsiteX69" fmla="*/ 524237 w 1790607"/>
                <a:gd name="connsiteY69" fmla="*/ 2035062 h 3040984"/>
                <a:gd name="connsiteX70" fmla="*/ 490371 w 1790607"/>
                <a:gd name="connsiteY70" fmla="*/ 1989906 h 3040984"/>
                <a:gd name="connsiteX71" fmla="*/ 467793 w 1790607"/>
                <a:gd name="connsiteY71" fmla="*/ 1956040 h 3040984"/>
                <a:gd name="connsiteX72" fmla="*/ 456504 w 1790607"/>
                <a:gd name="connsiteY72" fmla="*/ 1910884 h 3040984"/>
                <a:gd name="connsiteX73" fmla="*/ 411348 w 1790607"/>
                <a:gd name="connsiteY73" fmla="*/ 1549640 h 3040984"/>
                <a:gd name="connsiteX74" fmla="*/ 377482 w 1790607"/>
                <a:gd name="connsiteY74" fmla="*/ 1481906 h 3040984"/>
                <a:gd name="connsiteX75" fmla="*/ 309748 w 1790607"/>
                <a:gd name="connsiteY75" fmla="*/ 1459329 h 3040984"/>
                <a:gd name="connsiteX76" fmla="*/ 230726 w 1790607"/>
                <a:gd name="connsiteY76" fmla="*/ 1425462 h 3040984"/>
                <a:gd name="connsiteX77" fmla="*/ 140415 w 1790607"/>
                <a:gd name="connsiteY77" fmla="*/ 1346440 h 3040984"/>
                <a:gd name="connsiteX78" fmla="*/ 129126 w 1790607"/>
                <a:gd name="connsiteY78" fmla="*/ 1177106 h 3040984"/>
                <a:gd name="connsiteX79" fmla="*/ 162993 w 1790607"/>
                <a:gd name="connsiteY79" fmla="*/ 1143240 h 3040984"/>
                <a:gd name="connsiteX80" fmla="*/ 230726 w 1790607"/>
                <a:gd name="connsiteY80" fmla="*/ 1120662 h 3040984"/>
                <a:gd name="connsiteX81" fmla="*/ 309748 w 1790607"/>
                <a:gd name="connsiteY81" fmla="*/ 1098084 h 3040984"/>
                <a:gd name="connsiteX82" fmla="*/ 445215 w 1790607"/>
                <a:gd name="connsiteY82" fmla="*/ 1086795 h 3040984"/>
                <a:gd name="connsiteX83" fmla="*/ 501660 w 1790607"/>
                <a:gd name="connsiteY83" fmla="*/ 1075506 h 3040984"/>
                <a:gd name="connsiteX84" fmla="*/ 535526 w 1790607"/>
                <a:gd name="connsiteY84" fmla="*/ 1041640 h 3040984"/>
                <a:gd name="connsiteX85" fmla="*/ 569393 w 1790607"/>
                <a:gd name="connsiteY85" fmla="*/ 1019062 h 3040984"/>
                <a:gd name="connsiteX86" fmla="*/ 591971 w 1790607"/>
                <a:gd name="connsiteY86" fmla="*/ 973906 h 3040984"/>
                <a:gd name="connsiteX87" fmla="*/ 603260 w 1790607"/>
                <a:gd name="connsiteY87" fmla="*/ 748129 h 3040984"/>
                <a:gd name="connsiteX88" fmla="*/ 524237 w 1790607"/>
                <a:gd name="connsiteY88" fmla="*/ 646529 h 3040984"/>
                <a:gd name="connsiteX89" fmla="*/ 479082 w 1790607"/>
                <a:gd name="connsiteY89" fmla="*/ 556218 h 3040984"/>
                <a:gd name="connsiteX90" fmla="*/ 433926 w 1790607"/>
                <a:gd name="connsiteY90" fmla="*/ 488484 h 3040984"/>
                <a:gd name="connsiteX91" fmla="*/ 366193 w 1790607"/>
                <a:gd name="connsiteY91" fmla="*/ 443329 h 3040984"/>
                <a:gd name="connsiteX92" fmla="*/ 343615 w 1790607"/>
                <a:gd name="connsiteY92" fmla="*/ 398173 h 3040984"/>
                <a:gd name="connsiteX93" fmla="*/ 270745 w 1790607"/>
                <a:gd name="connsiteY93" fmla="*/ 293412 h 3040984"/>
                <a:gd name="connsiteX94" fmla="*/ 304612 w 1790607"/>
                <a:gd name="connsiteY94" fmla="*/ 70626 h 3040984"/>
                <a:gd name="connsiteX95" fmla="*/ 372063 w 1790607"/>
                <a:gd name="connsiteY95" fmla="*/ 917 h 3040984"/>
                <a:gd name="connsiteX96" fmla="*/ 490371 w 1790607"/>
                <a:gd name="connsiteY96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156415 w 1790607"/>
                <a:gd name="connsiteY31" fmla="*/ 22495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197563 w 1790607"/>
                <a:gd name="connsiteY31" fmla="*/ 2363851 h 3040984"/>
                <a:gd name="connsiteX32" fmla="*/ 1145126 w 1790607"/>
                <a:gd name="connsiteY32" fmla="*/ 2294706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145126 w 1790607"/>
                <a:gd name="connsiteY33" fmla="*/ 2294706 h 3040984"/>
                <a:gd name="connsiteX34" fmla="*/ 1122548 w 1790607"/>
                <a:gd name="connsiteY34" fmla="*/ 2362440 h 3040984"/>
                <a:gd name="connsiteX35" fmla="*/ 1099971 w 1790607"/>
                <a:gd name="connsiteY35" fmla="*/ 2644662 h 3040984"/>
                <a:gd name="connsiteX36" fmla="*/ 1043526 w 1790607"/>
                <a:gd name="connsiteY36" fmla="*/ 2701106 h 3040984"/>
                <a:gd name="connsiteX37" fmla="*/ 930637 w 1790607"/>
                <a:gd name="connsiteY37" fmla="*/ 2723684 h 3040984"/>
                <a:gd name="connsiteX38" fmla="*/ 862904 w 1790607"/>
                <a:gd name="connsiteY38" fmla="*/ 2746262 h 3040984"/>
                <a:gd name="connsiteX39" fmla="*/ 817748 w 1790607"/>
                <a:gd name="connsiteY39" fmla="*/ 2757551 h 3040984"/>
                <a:gd name="connsiteX40" fmla="*/ 783882 w 1790607"/>
                <a:gd name="connsiteY40" fmla="*/ 2768840 h 3040984"/>
                <a:gd name="connsiteX41" fmla="*/ 716148 w 1790607"/>
                <a:gd name="connsiteY41" fmla="*/ 2780129 h 3040984"/>
                <a:gd name="connsiteX42" fmla="*/ 637126 w 1790607"/>
                <a:gd name="connsiteY42" fmla="*/ 2813995 h 3040984"/>
                <a:gd name="connsiteX43" fmla="*/ 603260 w 1790607"/>
                <a:gd name="connsiteY43" fmla="*/ 2825284 h 3040984"/>
                <a:gd name="connsiteX44" fmla="*/ 558104 w 1790607"/>
                <a:gd name="connsiteY44" fmla="*/ 2847862 h 3040984"/>
                <a:gd name="connsiteX45" fmla="*/ 546815 w 1790607"/>
                <a:gd name="connsiteY45" fmla="*/ 2893018 h 3040984"/>
                <a:gd name="connsiteX46" fmla="*/ 445215 w 1790607"/>
                <a:gd name="connsiteY46" fmla="*/ 2983329 h 3040984"/>
                <a:gd name="connsiteX47" fmla="*/ 354904 w 1790607"/>
                <a:gd name="connsiteY47" fmla="*/ 3017195 h 3040984"/>
                <a:gd name="connsiteX48" fmla="*/ 309748 w 1790607"/>
                <a:gd name="connsiteY48" fmla="*/ 3028484 h 3040984"/>
                <a:gd name="connsiteX49" fmla="*/ 275882 w 1790607"/>
                <a:gd name="connsiteY49" fmla="*/ 3039773 h 3040984"/>
                <a:gd name="connsiteX50" fmla="*/ 4948 w 1790607"/>
                <a:gd name="connsiteY50" fmla="*/ 3028484 h 3040984"/>
                <a:gd name="connsiteX51" fmla="*/ 50104 w 1790607"/>
                <a:gd name="connsiteY51" fmla="*/ 2983329 h 3040984"/>
                <a:gd name="connsiteX52" fmla="*/ 83971 w 1790607"/>
                <a:gd name="connsiteY52" fmla="*/ 2960751 h 3040984"/>
                <a:gd name="connsiteX53" fmla="*/ 162993 w 1790607"/>
                <a:gd name="connsiteY53" fmla="*/ 2881729 h 3040984"/>
                <a:gd name="connsiteX54" fmla="*/ 151704 w 1790607"/>
                <a:gd name="connsiteY54" fmla="*/ 2633373 h 3040984"/>
                <a:gd name="connsiteX55" fmla="*/ 140415 w 1790607"/>
                <a:gd name="connsiteY55" fmla="*/ 2588218 h 3040984"/>
                <a:gd name="connsiteX56" fmla="*/ 129126 w 1790607"/>
                <a:gd name="connsiteY56" fmla="*/ 2509195 h 3040984"/>
                <a:gd name="connsiteX57" fmla="*/ 106548 w 1790607"/>
                <a:gd name="connsiteY57" fmla="*/ 2430173 h 3040984"/>
                <a:gd name="connsiteX58" fmla="*/ 83971 w 1790607"/>
                <a:gd name="connsiteY58" fmla="*/ 2328573 h 3040984"/>
                <a:gd name="connsiteX59" fmla="*/ 106548 w 1790607"/>
                <a:gd name="connsiteY59" fmla="*/ 2294706 h 3040984"/>
                <a:gd name="connsiteX60" fmla="*/ 140415 w 1790607"/>
                <a:gd name="connsiteY60" fmla="*/ 2305995 h 3040984"/>
                <a:gd name="connsiteX61" fmla="*/ 185571 w 1790607"/>
                <a:gd name="connsiteY61" fmla="*/ 2328573 h 3040984"/>
                <a:gd name="connsiteX62" fmla="*/ 388771 w 1790607"/>
                <a:gd name="connsiteY62" fmla="*/ 2339862 h 3040984"/>
                <a:gd name="connsiteX63" fmla="*/ 422637 w 1790607"/>
                <a:gd name="connsiteY63" fmla="*/ 2351151 h 3040984"/>
                <a:gd name="connsiteX64" fmla="*/ 456504 w 1790607"/>
                <a:gd name="connsiteY64" fmla="*/ 2373729 h 3040984"/>
                <a:gd name="connsiteX65" fmla="*/ 625837 w 1790607"/>
                <a:gd name="connsiteY65" fmla="*/ 2362440 h 3040984"/>
                <a:gd name="connsiteX66" fmla="*/ 648415 w 1790607"/>
                <a:gd name="connsiteY66" fmla="*/ 2283418 h 3040984"/>
                <a:gd name="connsiteX67" fmla="*/ 637126 w 1790607"/>
                <a:gd name="connsiteY67" fmla="*/ 2193106 h 3040984"/>
                <a:gd name="connsiteX68" fmla="*/ 591971 w 1790607"/>
                <a:gd name="connsiteY68" fmla="*/ 2147951 h 3040984"/>
                <a:gd name="connsiteX69" fmla="*/ 524237 w 1790607"/>
                <a:gd name="connsiteY69" fmla="*/ 2035062 h 3040984"/>
                <a:gd name="connsiteX70" fmla="*/ 490371 w 1790607"/>
                <a:gd name="connsiteY70" fmla="*/ 1989906 h 3040984"/>
                <a:gd name="connsiteX71" fmla="*/ 467793 w 1790607"/>
                <a:gd name="connsiteY71" fmla="*/ 1956040 h 3040984"/>
                <a:gd name="connsiteX72" fmla="*/ 456504 w 1790607"/>
                <a:gd name="connsiteY72" fmla="*/ 1910884 h 3040984"/>
                <a:gd name="connsiteX73" fmla="*/ 411348 w 1790607"/>
                <a:gd name="connsiteY73" fmla="*/ 1549640 h 3040984"/>
                <a:gd name="connsiteX74" fmla="*/ 377482 w 1790607"/>
                <a:gd name="connsiteY74" fmla="*/ 1481906 h 3040984"/>
                <a:gd name="connsiteX75" fmla="*/ 309748 w 1790607"/>
                <a:gd name="connsiteY75" fmla="*/ 1459329 h 3040984"/>
                <a:gd name="connsiteX76" fmla="*/ 230726 w 1790607"/>
                <a:gd name="connsiteY76" fmla="*/ 1425462 h 3040984"/>
                <a:gd name="connsiteX77" fmla="*/ 140415 w 1790607"/>
                <a:gd name="connsiteY77" fmla="*/ 1346440 h 3040984"/>
                <a:gd name="connsiteX78" fmla="*/ 129126 w 1790607"/>
                <a:gd name="connsiteY78" fmla="*/ 1177106 h 3040984"/>
                <a:gd name="connsiteX79" fmla="*/ 162993 w 1790607"/>
                <a:gd name="connsiteY79" fmla="*/ 1143240 h 3040984"/>
                <a:gd name="connsiteX80" fmla="*/ 230726 w 1790607"/>
                <a:gd name="connsiteY80" fmla="*/ 1120662 h 3040984"/>
                <a:gd name="connsiteX81" fmla="*/ 309748 w 1790607"/>
                <a:gd name="connsiteY81" fmla="*/ 1098084 h 3040984"/>
                <a:gd name="connsiteX82" fmla="*/ 445215 w 1790607"/>
                <a:gd name="connsiteY82" fmla="*/ 1086795 h 3040984"/>
                <a:gd name="connsiteX83" fmla="*/ 501660 w 1790607"/>
                <a:gd name="connsiteY83" fmla="*/ 1075506 h 3040984"/>
                <a:gd name="connsiteX84" fmla="*/ 535526 w 1790607"/>
                <a:gd name="connsiteY84" fmla="*/ 1041640 h 3040984"/>
                <a:gd name="connsiteX85" fmla="*/ 569393 w 1790607"/>
                <a:gd name="connsiteY85" fmla="*/ 1019062 h 3040984"/>
                <a:gd name="connsiteX86" fmla="*/ 591971 w 1790607"/>
                <a:gd name="connsiteY86" fmla="*/ 973906 h 3040984"/>
                <a:gd name="connsiteX87" fmla="*/ 603260 w 1790607"/>
                <a:gd name="connsiteY87" fmla="*/ 748129 h 3040984"/>
                <a:gd name="connsiteX88" fmla="*/ 524237 w 1790607"/>
                <a:gd name="connsiteY88" fmla="*/ 646529 h 3040984"/>
                <a:gd name="connsiteX89" fmla="*/ 479082 w 1790607"/>
                <a:gd name="connsiteY89" fmla="*/ 556218 h 3040984"/>
                <a:gd name="connsiteX90" fmla="*/ 433926 w 1790607"/>
                <a:gd name="connsiteY90" fmla="*/ 488484 h 3040984"/>
                <a:gd name="connsiteX91" fmla="*/ 366193 w 1790607"/>
                <a:gd name="connsiteY91" fmla="*/ 443329 h 3040984"/>
                <a:gd name="connsiteX92" fmla="*/ 343615 w 1790607"/>
                <a:gd name="connsiteY92" fmla="*/ 398173 h 3040984"/>
                <a:gd name="connsiteX93" fmla="*/ 270745 w 1790607"/>
                <a:gd name="connsiteY93" fmla="*/ 293412 h 3040984"/>
                <a:gd name="connsiteX94" fmla="*/ 304612 w 1790607"/>
                <a:gd name="connsiteY94" fmla="*/ 70626 h 3040984"/>
                <a:gd name="connsiteX95" fmla="*/ 372063 w 1790607"/>
                <a:gd name="connsiteY95" fmla="*/ 917 h 3040984"/>
                <a:gd name="connsiteX96" fmla="*/ 490371 w 1790607"/>
                <a:gd name="connsiteY96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122548 w 1790607"/>
                <a:gd name="connsiteY33" fmla="*/ 2362440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99971 w 1790607"/>
                <a:gd name="connsiteY34" fmla="*/ 2644662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209699 w 1790607"/>
                <a:gd name="connsiteY34" fmla="*/ 2544078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930637 w 1790607"/>
                <a:gd name="connsiteY36" fmla="*/ 2723684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862904 w 1790607"/>
                <a:gd name="connsiteY37" fmla="*/ 2746262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817748 w 1790607"/>
                <a:gd name="connsiteY38" fmla="*/ 2757551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783882 w 1790607"/>
                <a:gd name="connsiteY39" fmla="*/ 276884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716148 w 1790607"/>
                <a:gd name="connsiteY40" fmla="*/ 2780129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637126 w 1790607"/>
                <a:gd name="connsiteY41" fmla="*/ 2813995 h 3040984"/>
                <a:gd name="connsiteX42" fmla="*/ 603260 w 1790607"/>
                <a:gd name="connsiteY42" fmla="*/ 2825284 h 3040984"/>
                <a:gd name="connsiteX43" fmla="*/ 558104 w 1790607"/>
                <a:gd name="connsiteY43" fmla="*/ 2847862 h 3040984"/>
                <a:gd name="connsiteX44" fmla="*/ 546815 w 1790607"/>
                <a:gd name="connsiteY44" fmla="*/ 2893018 h 3040984"/>
                <a:gd name="connsiteX45" fmla="*/ 445215 w 1790607"/>
                <a:gd name="connsiteY45" fmla="*/ 2983329 h 3040984"/>
                <a:gd name="connsiteX46" fmla="*/ 354904 w 1790607"/>
                <a:gd name="connsiteY46" fmla="*/ 3017195 h 3040984"/>
                <a:gd name="connsiteX47" fmla="*/ 309748 w 1790607"/>
                <a:gd name="connsiteY47" fmla="*/ 3028484 h 3040984"/>
                <a:gd name="connsiteX48" fmla="*/ 275882 w 1790607"/>
                <a:gd name="connsiteY48" fmla="*/ 3039773 h 3040984"/>
                <a:gd name="connsiteX49" fmla="*/ 4948 w 1790607"/>
                <a:gd name="connsiteY49" fmla="*/ 3028484 h 3040984"/>
                <a:gd name="connsiteX50" fmla="*/ 50104 w 1790607"/>
                <a:gd name="connsiteY50" fmla="*/ 2983329 h 3040984"/>
                <a:gd name="connsiteX51" fmla="*/ 83971 w 1790607"/>
                <a:gd name="connsiteY51" fmla="*/ 2960751 h 3040984"/>
                <a:gd name="connsiteX52" fmla="*/ 162993 w 1790607"/>
                <a:gd name="connsiteY52" fmla="*/ 2881729 h 3040984"/>
                <a:gd name="connsiteX53" fmla="*/ 151704 w 1790607"/>
                <a:gd name="connsiteY53" fmla="*/ 2633373 h 3040984"/>
                <a:gd name="connsiteX54" fmla="*/ 140415 w 1790607"/>
                <a:gd name="connsiteY54" fmla="*/ 2588218 h 3040984"/>
                <a:gd name="connsiteX55" fmla="*/ 129126 w 1790607"/>
                <a:gd name="connsiteY55" fmla="*/ 2509195 h 3040984"/>
                <a:gd name="connsiteX56" fmla="*/ 106548 w 1790607"/>
                <a:gd name="connsiteY56" fmla="*/ 2430173 h 3040984"/>
                <a:gd name="connsiteX57" fmla="*/ 83971 w 1790607"/>
                <a:gd name="connsiteY57" fmla="*/ 2328573 h 3040984"/>
                <a:gd name="connsiteX58" fmla="*/ 106548 w 1790607"/>
                <a:gd name="connsiteY58" fmla="*/ 2294706 h 3040984"/>
                <a:gd name="connsiteX59" fmla="*/ 140415 w 1790607"/>
                <a:gd name="connsiteY59" fmla="*/ 2305995 h 3040984"/>
                <a:gd name="connsiteX60" fmla="*/ 185571 w 1790607"/>
                <a:gd name="connsiteY60" fmla="*/ 2328573 h 3040984"/>
                <a:gd name="connsiteX61" fmla="*/ 388771 w 1790607"/>
                <a:gd name="connsiteY61" fmla="*/ 2339862 h 3040984"/>
                <a:gd name="connsiteX62" fmla="*/ 422637 w 1790607"/>
                <a:gd name="connsiteY62" fmla="*/ 2351151 h 3040984"/>
                <a:gd name="connsiteX63" fmla="*/ 456504 w 1790607"/>
                <a:gd name="connsiteY63" fmla="*/ 2373729 h 3040984"/>
                <a:gd name="connsiteX64" fmla="*/ 625837 w 1790607"/>
                <a:gd name="connsiteY64" fmla="*/ 2362440 h 3040984"/>
                <a:gd name="connsiteX65" fmla="*/ 648415 w 1790607"/>
                <a:gd name="connsiteY65" fmla="*/ 2283418 h 3040984"/>
                <a:gd name="connsiteX66" fmla="*/ 637126 w 1790607"/>
                <a:gd name="connsiteY66" fmla="*/ 2193106 h 3040984"/>
                <a:gd name="connsiteX67" fmla="*/ 591971 w 1790607"/>
                <a:gd name="connsiteY67" fmla="*/ 2147951 h 3040984"/>
                <a:gd name="connsiteX68" fmla="*/ 524237 w 1790607"/>
                <a:gd name="connsiteY68" fmla="*/ 2035062 h 3040984"/>
                <a:gd name="connsiteX69" fmla="*/ 490371 w 1790607"/>
                <a:gd name="connsiteY69" fmla="*/ 1989906 h 3040984"/>
                <a:gd name="connsiteX70" fmla="*/ 467793 w 1790607"/>
                <a:gd name="connsiteY70" fmla="*/ 1956040 h 3040984"/>
                <a:gd name="connsiteX71" fmla="*/ 456504 w 1790607"/>
                <a:gd name="connsiteY71" fmla="*/ 1910884 h 3040984"/>
                <a:gd name="connsiteX72" fmla="*/ 411348 w 1790607"/>
                <a:gd name="connsiteY72" fmla="*/ 1549640 h 3040984"/>
                <a:gd name="connsiteX73" fmla="*/ 377482 w 1790607"/>
                <a:gd name="connsiteY73" fmla="*/ 1481906 h 3040984"/>
                <a:gd name="connsiteX74" fmla="*/ 309748 w 1790607"/>
                <a:gd name="connsiteY74" fmla="*/ 1459329 h 3040984"/>
                <a:gd name="connsiteX75" fmla="*/ 230726 w 1790607"/>
                <a:gd name="connsiteY75" fmla="*/ 1425462 h 3040984"/>
                <a:gd name="connsiteX76" fmla="*/ 140415 w 1790607"/>
                <a:gd name="connsiteY76" fmla="*/ 1346440 h 3040984"/>
                <a:gd name="connsiteX77" fmla="*/ 129126 w 1790607"/>
                <a:gd name="connsiteY77" fmla="*/ 1177106 h 3040984"/>
                <a:gd name="connsiteX78" fmla="*/ 162993 w 1790607"/>
                <a:gd name="connsiteY78" fmla="*/ 1143240 h 3040984"/>
                <a:gd name="connsiteX79" fmla="*/ 230726 w 1790607"/>
                <a:gd name="connsiteY79" fmla="*/ 1120662 h 3040984"/>
                <a:gd name="connsiteX80" fmla="*/ 309748 w 1790607"/>
                <a:gd name="connsiteY80" fmla="*/ 1098084 h 3040984"/>
                <a:gd name="connsiteX81" fmla="*/ 445215 w 1790607"/>
                <a:gd name="connsiteY81" fmla="*/ 1086795 h 3040984"/>
                <a:gd name="connsiteX82" fmla="*/ 501660 w 1790607"/>
                <a:gd name="connsiteY82" fmla="*/ 1075506 h 3040984"/>
                <a:gd name="connsiteX83" fmla="*/ 535526 w 1790607"/>
                <a:gd name="connsiteY83" fmla="*/ 1041640 h 3040984"/>
                <a:gd name="connsiteX84" fmla="*/ 569393 w 1790607"/>
                <a:gd name="connsiteY84" fmla="*/ 1019062 h 3040984"/>
                <a:gd name="connsiteX85" fmla="*/ 591971 w 1790607"/>
                <a:gd name="connsiteY85" fmla="*/ 973906 h 3040984"/>
                <a:gd name="connsiteX86" fmla="*/ 603260 w 1790607"/>
                <a:gd name="connsiteY86" fmla="*/ 748129 h 3040984"/>
                <a:gd name="connsiteX87" fmla="*/ 524237 w 1790607"/>
                <a:gd name="connsiteY87" fmla="*/ 646529 h 3040984"/>
                <a:gd name="connsiteX88" fmla="*/ 479082 w 1790607"/>
                <a:gd name="connsiteY88" fmla="*/ 556218 h 3040984"/>
                <a:gd name="connsiteX89" fmla="*/ 433926 w 1790607"/>
                <a:gd name="connsiteY89" fmla="*/ 488484 h 3040984"/>
                <a:gd name="connsiteX90" fmla="*/ 366193 w 1790607"/>
                <a:gd name="connsiteY90" fmla="*/ 443329 h 3040984"/>
                <a:gd name="connsiteX91" fmla="*/ 343615 w 1790607"/>
                <a:gd name="connsiteY91" fmla="*/ 398173 h 3040984"/>
                <a:gd name="connsiteX92" fmla="*/ 270745 w 1790607"/>
                <a:gd name="connsiteY92" fmla="*/ 293412 h 3040984"/>
                <a:gd name="connsiteX93" fmla="*/ 304612 w 1790607"/>
                <a:gd name="connsiteY93" fmla="*/ 70626 h 3040984"/>
                <a:gd name="connsiteX94" fmla="*/ 372063 w 1790607"/>
                <a:gd name="connsiteY94" fmla="*/ 917 h 3040984"/>
                <a:gd name="connsiteX95" fmla="*/ 490371 w 1790607"/>
                <a:gd name="connsiteY95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603260 w 1790607"/>
                <a:gd name="connsiteY41" fmla="*/ 2825284 h 3040984"/>
                <a:gd name="connsiteX42" fmla="*/ 558104 w 1790607"/>
                <a:gd name="connsiteY42" fmla="*/ 2847862 h 3040984"/>
                <a:gd name="connsiteX43" fmla="*/ 546815 w 1790607"/>
                <a:gd name="connsiteY43" fmla="*/ 2893018 h 3040984"/>
                <a:gd name="connsiteX44" fmla="*/ 445215 w 1790607"/>
                <a:gd name="connsiteY44" fmla="*/ 2983329 h 3040984"/>
                <a:gd name="connsiteX45" fmla="*/ 354904 w 1790607"/>
                <a:gd name="connsiteY45" fmla="*/ 3017195 h 3040984"/>
                <a:gd name="connsiteX46" fmla="*/ 309748 w 1790607"/>
                <a:gd name="connsiteY46" fmla="*/ 3028484 h 3040984"/>
                <a:gd name="connsiteX47" fmla="*/ 275882 w 1790607"/>
                <a:gd name="connsiteY47" fmla="*/ 3039773 h 3040984"/>
                <a:gd name="connsiteX48" fmla="*/ 4948 w 1790607"/>
                <a:gd name="connsiteY48" fmla="*/ 3028484 h 3040984"/>
                <a:gd name="connsiteX49" fmla="*/ 50104 w 1790607"/>
                <a:gd name="connsiteY49" fmla="*/ 2983329 h 3040984"/>
                <a:gd name="connsiteX50" fmla="*/ 83971 w 1790607"/>
                <a:gd name="connsiteY50" fmla="*/ 2960751 h 3040984"/>
                <a:gd name="connsiteX51" fmla="*/ 162993 w 1790607"/>
                <a:gd name="connsiteY51" fmla="*/ 2881729 h 3040984"/>
                <a:gd name="connsiteX52" fmla="*/ 151704 w 1790607"/>
                <a:gd name="connsiteY52" fmla="*/ 2633373 h 3040984"/>
                <a:gd name="connsiteX53" fmla="*/ 140415 w 1790607"/>
                <a:gd name="connsiteY53" fmla="*/ 2588218 h 3040984"/>
                <a:gd name="connsiteX54" fmla="*/ 129126 w 1790607"/>
                <a:gd name="connsiteY54" fmla="*/ 2509195 h 3040984"/>
                <a:gd name="connsiteX55" fmla="*/ 106548 w 1790607"/>
                <a:gd name="connsiteY55" fmla="*/ 2430173 h 3040984"/>
                <a:gd name="connsiteX56" fmla="*/ 83971 w 1790607"/>
                <a:gd name="connsiteY56" fmla="*/ 2328573 h 3040984"/>
                <a:gd name="connsiteX57" fmla="*/ 106548 w 1790607"/>
                <a:gd name="connsiteY57" fmla="*/ 2294706 h 3040984"/>
                <a:gd name="connsiteX58" fmla="*/ 140415 w 1790607"/>
                <a:gd name="connsiteY58" fmla="*/ 2305995 h 3040984"/>
                <a:gd name="connsiteX59" fmla="*/ 185571 w 1790607"/>
                <a:gd name="connsiteY59" fmla="*/ 2328573 h 3040984"/>
                <a:gd name="connsiteX60" fmla="*/ 388771 w 1790607"/>
                <a:gd name="connsiteY60" fmla="*/ 2339862 h 3040984"/>
                <a:gd name="connsiteX61" fmla="*/ 422637 w 1790607"/>
                <a:gd name="connsiteY61" fmla="*/ 2351151 h 3040984"/>
                <a:gd name="connsiteX62" fmla="*/ 456504 w 1790607"/>
                <a:gd name="connsiteY62" fmla="*/ 2373729 h 3040984"/>
                <a:gd name="connsiteX63" fmla="*/ 625837 w 1790607"/>
                <a:gd name="connsiteY63" fmla="*/ 2362440 h 3040984"/>
                <a:gd name="connsiteX64" fmla="*/ 648415 w 1790607"/>
                <a:gd name="connsiteY64" fmla="*/ 2283418 h 3040984"/>
                <a:gd name="connsiteX65" fmla="*/ 637126 w 1790607"/>
                <a:gd name="connsiteY65" fmla="*/ 2193106 h 3040984"/>
                <a:gd name="connsiteX66" fmla="*/ 591971 w 1790607"/>
                <a:gd name="connsiteY66" fmla="*/ 2147951 h 3040984"/>
                <a:gd name="connsiteX67" fmla="*/ 524237 w 1790607"/>
                <a:gd name="connsiteY67" fmla="*/ 2035062 h 3040984"/>
                <a:gd name="connsiteX68" fmla="*/ 490371 w 1790607"/>
                <a:gd name="connsiteY68" fmla="*/ 1989906 h 3040984"/>
                <a:gd name="connsiteX69" fmla="*/ 467793 w 1790607"/>
                <a:gd name="connsiteY69" fmla="*/ 1956040 h 3040984"/>
                <a:gd name="connsiteX70" fmla="*/ 456504 w 1790607"/>
                <a:gd name="connsiteY70" fmla="*/ 1910884 h 3040984"/>
                <a:gd name="connsiteX71" fmla="*/ 411348 w 1790607"/>
                <a:gd name="connsiteY71" fmla="*/ 1549640 h 3040984"/>
                <a:gd name="connsiteX72" fmla="*/ 377482 w 1790607"/>
                <a:gd name="connsiteY72" fmla="*/ 1481906 h 3040984"/>
                <a:gd name="connsiteX73" fmla="*/ 309748 w 1790607"/>
                <a:gd name="connsiteY73" fmla="*/ 1459329 h 3040984"/>
                <a:gd name="connsiteX74" fmla="*/ 230726 w 1790607"/>
                <a:gd name="connsiteY74" fmla="*/ 1425462 h 3040984"/>
                <a:gd name="connsiteX75" fmla="*/ 140415 w 1790607"/>
                <a:gd name="connsiteY75" fmla="*/ 1346440 h 3040984"/>
                <a:gd name="connsiteX76" fmla="*/ 129126 w 1790607"/>
                <a:gd name="connsiteY76" fmla="*/ 1177106 h 3040984"/>
                <a:gd name="connsiteX77" fmla="*/ 162993 w 1790607"/>
                <a:gd name="connsiteY77" fmla="*/ 1143240 h 3040984"/>
                <a:gd name="connsiteX78" fmla="*/ 230726 w 1790607"/>
                <a:gd name="connsiteY78" fmla="*/ 1120662 h 3040984"/>
                <a:gd name="connsiteX79" fmla="*/ 309748 w 1790607"/>
                <a:gd name="connsiteY79" fmla="*/ 1098084 h 3040984"/>
                <a:gd name="connsiteX80" fmla="*/ 445215 w 1790607"/>
                <a:gd name="connsiteY80" fmla="*/ 1086795 h 3040984"/>
                <a:gd name="connsiteX81" fmla="*/ 501660 w 1790607"/>
                <a:gd name="connsiteY81" fmla="*/ 1075506 h 3040984"/>
                <a:gd name="connsiteX82" fmla="*/ 535526 w 1790607"/>
                <a:gd name="connsiteY82" fmla="*/ 1041640 h 3040984"/>
                <a:gd name="connsiteX83" fmla="*/ 569393 w 1790607"/>
                <a:gd name="connsiteY83" fmla="*/ 1019062 h 3040984"/>
                <a:gd name="connsiteX84" fmla="*/ 591971 w 1790607"/>
                <a:gd name="connsiteY84" fmla="*/ 973906 h 3040984"/>
                <a:gd name="connsiteX85" fmla="*/ 603260 w 1790607"/>
                <a:gd name="connsiteY85" fmla="*/ 748129 h 3040984"/>
                <a:gd name="connsiteX86" fmla="*/ 524237 w 1790607"/>
                <a:gd name="connsiteY86" fmla="*/ 646529 h 3040984"/>
                <a:gd name="connsiteX87" fmla="*/ 479082 w 1790607"/>
                <a:gd name="connsiteY87" fmla="*/ 556218 h 3040984"/>
                <a:gd name="connsiteX88" fmla="*/ 433926 w 1790607"/>
                <a:gd name="connsiteY88" fmla="*/ 488484 h 3040984"/>
                <a:gd name="connsiteX89" fmla="*/ 366193 w 1790607"/>
                <a:gd name="connsiteY89" fmla="*/ 443329 h 3040984"/>
                <a:gd name="connsiteX90" fmla="*/ 343615 w 1790607"/>
                <a:gd name="connsiteY90" fmla="*/ 398173 h 3040984"/>
                <a:gd name="connsiteX91" fmla="*/ 270745 w 1790607"/>
                <a:gd name="connsiteY91" fmla="*/ 293412 h 3040984"/>
                <a:gd name="connsiteX92" fmla="*/ 304612 w 1790607"/>
                <a:gd name="connsiteY92" fmla="*/ 70626 h 3040984"/>
                <a:gd name="connsiteX93" fmla="*/ 372063 w 1790607"/>
                <a:gd name="connsiteY93" fmla="*/ 917 h 3040984"/>
                <a:gd name="connsiteX94" fmla="*/ 490371 w 1790607"/>
                <a:gd name="connsiteY94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58104 w 1790607"/>
                <a:gd name="connsiteY41" fmla="*/ 2847862 h 3040984"/>
                <a:gd name="connsiteX42" fmla="*/ 546815 w 1790607"/>
                <a:gd name="connsiteY42" fmla="*/ 2893018 h 3040984"/>
                <a:gd name="connsiteX43" fmla="*/ 445215 w 1790607"/>
                <a:gd name="connsiteY43" fmla="*/ 2983329 h 3040984"/>
                <a:gd name="connsiteX44" fmla="*/ 354904 w 1790607"/>
                <a:gd name="connsiteY44" fmla="*/ 3017195 h 3040984"/>
                <a:gd name="connsiteX45" fmla="*/ 30974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546815 w 1790607"/>
                <a:gd name="connsiteY42" fmla="*/ 2893018 h 3040984"/>
                <a:gd name="connsiteX43" fmla="*/ 445215 w 1790607"/>
                <a:gd name="connsiteY43" fmla="*/ 2983329 h 3040984"/>
                <a:gd name="connsiteX44" fmla="*/ 354904 w 1790607"/>
                <a:gd name="connsiteY44" fmla="*/ 3017195 h 3040984"/>
                <a:gd name="connsiteX45" fmla="*/ 30974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491951 w 1790607"/>
                <a:gd name="connsiteY42" fmla="*/ 2842726 h 3040984"/>
                <a:gd name="connsiteX43" fmla="*/ 445215 w 1790607"/>
                <a:gd name="connsiteY43" fmla="*/ 2983329 h 3040984"/>
                <a:gd name="connsiteX44" fmla="*/ 354904 w 1790607"/>
                <a:gd name="connsiteY44" fmla="*/ 3017195 h 3040984"/>
                <a:gd name="connsiteX45" fmla="*/ 30974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491951 w 1790607"/>
                <a:gd name="connsiteY42" fmla="*/ 2842726 h 3040984"/>
                <a:gd name="connsiteX43" fmla="*/ 399495 w 1790607"/>
                <a:gd name="connsiteY43" fmla="*/ 2933037 h 3040984"/>
                <a:gd name="connsiteX44" fmla="*/ 354904 w 1790607"/>
                <a:gd name="connsiteY44" fmla="*/ 3017195 h 3040984"/>
                <a:gd name="connsiteX45" fmla="*/ 30974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491951 w 1790607"/>
                <a:gd name="connsiteY42" fmla="*/ 2842726 h 3040984"/>
                <a:gd name="connsiteX43" fmla="*/ 399495 w 1790607"/>
                <a:gd name="connsiteY43" fmla="*/ 2933037 h 3040984"/>
                <a:gd name="connsiteX44" fmla="*/ 354904 w 1790607"/>
                <a:gd name="connsiteY44" fmla="*/ 2985191 h 3040984"/>
                <a:gd name="connsiteX45" fmla="*/ 30974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491951 w 1790607"/>
                <a:gd name="connsiteY42" fmla="*/ 2842726 h 3040984"/>
                <a:gd name="connsiteX43" fmla="*/ 399495 w 1790607"/>
                <a:gd name="connsiteY43" fmla="*/ 2933037 h 3040984"/>
                <a:gd name="connsiteX44" fmla="*/ 354904 w 1790607"/>
                <a:gd name="connsiteY44" fmla="*/ 2985191 h 3040984"/>
                <a:gd name="connsiteX45" fmla="*/ 332608 w 1790607"/>
                <a:gd name="connsiteY45" fmla="*/ 3028484 h 3040984"/>
                <a:gd name="connsiteX46" fmla="*/ 275882 w 1790607"/>
                <a:gd name="connsiteY46" fmla="*/ 3039773 h 3040984"/>
                <a:gd name="connsiteX47" fmla="*/ 4948 w 1790607"/>
                <a:gd name="connsiteY47" fmla="*/ 3028484 h 3040984"/>
                <a:gd name="connsiteX48" fmla="*/ 50104 w 1790607"/>
                <a:gd name="connsiteY48" fmla="*/ 2983329 h 3040984"/>
                <a:gd name="connsiteX49" fmla="*/ 83971 w 1790607"/>
                <a:gd name="connsiteY49" fmla="*/ 2960751 h 3040984"/>
                <a:gd name="connsiteX50" fmla="*/ 162993 w 1790607"/>
                <a:gd name="connsiteY50" fmla="*/ 2881729 h 3040984"/>
                <a:gd name="connsiteX51" fmla="*/ 151704 w 1790607"/>
                <a:gd name="connsiteY51" fmla="*/ 2633373 h 3040984"/>
                <a:gd name="connsiteX52" fmla="*/ 140415 w 1790607"/>
                <a:gd name="connsiteY52" fmla="*/ 2588218 h 3040984"/>
                <a:gd name="connsiteX53" fmla="*/ 129126 w 1790607"/>
                <a:gd name="connsiteY53" fmla="*/ 2509195 h 3040984"/>
                <a:gd name="connsiteX54" fmla="*/ 106548 w 1790607"/>
                <a:gd name="connsiteY54" fmla="*/ 2430173 h 3040984"/>
                <a:gd name="connsiteX55" fmla="*/ 83971 w 1790607"/>
                <a:gd name="connsiteY55" fmla="*/ 2328573 h 3040984"/>
                <a:gd name="connsiteX56" fmla="*/ 106548 w 1790607"/>
                <a:gd name="connsiteY56" fmla="*/ 2294706 h 3040984"/>
                <a:gd name="connsiteX57" fmla="*/ 140415 w 1790607"/>
                <a:gd name="connsiteY57" fmla="*/ 2305995 h 3040984"/>
                <a:gd name="connsiteX58" fmla="*/ 185571 w 1790607"/>
                <a:gd name="connsiteY58" fmla="*/ 2328573 h 3040984"/>
                <a:gd name="connsiteX59" fmla="*/ 388771 w 1790607"/>
                <a:gd name="connsiteY59" fmla="*/ 2339862 h 3040984"/>
                <a:gd name="connsiteX60" fmla="*/ 422637 w 1790607"/>
                <a:gd name="connsiteY60" fmla="*/ 2351151 h 3040984"/>
                <a:gd name="connsiteX61" fmla="*/ 456504 w 1790607"/>
                <a:gd name="connsiteY61" fmla="*/ 2373729 h 3040984"/>
                <a:gd name="connsiteX62" fmla="*/ 625837 w 1790607"/>
                <a:gd name="connsiteY62" fmla="*/ 2362440 h 3040984"/>
                <a:gd name="connsiteX63" fmla="*/ 648415 w 1790607"/>
                <a:gd name="connsiteY63" fmla="*/ 2283418 h 3040984"/>
                <a:gd name="connsiteX64" fmla="*/ 637126 w 1790607"/>
                <a:gd name="connsiteY64" fmla="*/ 2193106 h 3040984"/>
                <a:gd name="connsiteX65" fmla="*/ 591971 w 1790607"/>
                <a:gd name="connsiteY65" fmla="*/ 2147951 h 3040984"/>
                <a:gd name="connsiteX66" fmla="*/ 524237 w 1790607"/>
                <a:gd name="connsiteY66" fmla="*/ 2035062 h 3040984"/>
                <a:gd name="connsiteX67" fmla="*/ 490371 w 1790607"/>
                <a:gd name="connsiteY67" fmla="*/ 1989906 h 3040984"/>
                <a:gd name="connsiteX68" fmla="*/ 467793 w 1790607"/>
                <a:gd name="connsiteY68" fmla="*/ 1956040 h 3040984"/>
                <a:gd name="connsiteX69" fmla="*/ 456504 w 1790607"/>
                <a:gd name="connsiteY69" fmla="*/ 1910884 h 3040984"/>
                <a:gd name="connsiteX70" fmla="*/ 411348 w 1790607"/>
                <a:gd name="connsiteY70" fmla="*/ 1549640 h 3040984"/>
                <a:gd name="connsiteX71" fmla="*/ 377482 w 1790607"/>
                <a:gd name="connsiteY71" fmla="*/ 1481906 h 3040984"/>
                <a:gd name="connsiteX72" fmla="*/ 309748 w 1790607"/>
                <a:gd name="connsiteY72" fmla="*/ 1459329 h 3040984"/>
                <a:gd name="connsiteX73" fmla="*/ 230726 w 1790607"/>
                <a:gd name="connsiteY73" fmla="*/ 1425462 h 3040984"/>
                <a:gd name="connsiteX74" fmla="*/ 140415 w 1790607"/>
                <a:gd name="connsiteY74" fmla="*/ 1346440 h 3040984"/>
                <a:gd name="connsiteX75" fmla="*/ 129126 w 1790607"/>
                <a:gd name="connsiteY75" fmla="*/ 1177106 h 3040984"/>
                <a:gd name="connsiteX76" fmla="*/ 162993 w 1790607"/>
                <a:gd name="connsiteY76" fmla="*/ 1143240 h 3040984"/>
                <a:gd name="connsiteX77" fmla="*/ 230726 w 1790607"/>
                <a:gd name="connsiteY77" fmla="*/ 1120662 h 3040984"/>
                <a:gd name="connsiteX78" fmla="*/ 309748 w 1790607"/>
                <a:gd name="connsiteY78" fmla="*/ 1098084 h 3040984"/>
                <a:gd name="connsiteX79" fmla="*/ 445215 w 1790607"/>
                <a:gd name="connsiteY79" fmla="*/ 1086795 h 3040984"/>
                <a:gd name="connsiteX80" fmla="*/ 501660 w 1790607"/>
                <a:gd name="connsiteY80" fmla="*/ 1075506 h 3040984"/>
                <a:gd name="connsiteX81" fmla="*/ 535526 w 1790607"/>
                <a:gd name="connsiteY81" fmla="*/ 1041640 h 3040984"/>
                <a:gd name="connsiteX82" fmla="*/ 569393 w 1790607"/>
                <a:gd name="connsiteY82" fmla="*/ 1019062 h 3040984"/>
                <a:gd name="connsiteX83" fmla="*/ 591971 w 1790607"/>
                <a:gd name="connsiteY83" fmla="*/ 973906 h 3040984"/>
                <a:gd name="connsiteX84" fmla="*/ 603260 w 1790607"/>
                <a:gd name="connsiteY84" fmla="*/ 748129 h 3040984"/>
                <a:gd name="connsiteX85" fmla="*/ 524237 w 1790607"/>
                <a:gd name="connsiteY85" fmla="*/ 646529 h 3040984"/>
                <a:gd name="connsiteX86" fmla="*/ 479082 w 1790607"/>
                <a:gd name="connsiteY86" fmla="*/ 556218 h 3040984"/>
                <a:gd name="connsiteX87" fmla="*/ 433926 w 1790607"/>
                <a:gd name="connsiteY87" fmla="*/ 488484 h 3040984"/>
                <a:gd name="connsiteX88" fmla="*/ 366193 w 1790607"/>
                <a:gd name="connsiteY88" fmla="*/ 443329 h 3040984"/>
                <a:gd name="connsiteX89" fmla="*/ 343615 w 1790607"/>
                <a:gd name="connsiteY89" fmla="*/ 398173 h 3040984"/>
                <a:gd name="connsiteX90" fmla="*/ 270745 w 1790607"/>
                <a:gd name="connsiteY90" fmla="*/ 293412 h 3040984"/>
                <a:gd name="connsiteX91" fmla="*/ 304612 w 1790607"/>
                <a:gd name="connsiteY91" fmla="*/ 70626 h 3040984"/>
                <a:gd name="connsiteX92" fmla="*/ 372063 w 1790607"/>
                <a:gd name="connsiteY92" fmla="*/ 917 h 3040984"/>
                <a:gd name="connsiteX93" fmla="*/ 490371 w 1790607"/>
                <a:gd name="connsiteY93" fmla="*/ 100654 h 3040984"/>
                <a:gd name="connsiteX0" fmla="*/ 490371 w 1790607"/>
                <a:gd name="connsiteY0" fmla="*/ 100654 h 3040984"/>
                <a:gd name="connsiteX1" fmla="*/ 598688 w 1790607"/>
                <a:gd name="connsiteY1" fmla="*/ 243685 h 3040984"/>
                <a:gd name="connsiteX2" fmla="*/ 677710 w 1790607"/>
                <a:gd name="connsiteY2" fmla="*/ 286413 h 3040984"/>
                <a:gd name="connsiteX3" fmla="*/ 846309 w 1790607"/>
                <a:gd name="connsiteY3" fmla="*/ 178830 h 3040984"/>
                <a:gd name="connsiteX4" fmla="*/ 933629 w 1790607"/>
                <a:gd name="connsiteY4" fmla="*/ 278567 h 3040984"/>
                <a:gd name="connsiteX5" fmla="*/ 994363 w 1790607"/>
                <a:gd name="connsiteY5" fmla="*/ 316724 h 3040984"/>
                <a:gd name="connsiteX6" fmla="*/ 1093536 w 1790607"/>
                <a:gd name="connsiteY6" fmla="*/ 432040 h 3040984"/>
                <a:gd name="connsiteX7" fmla="*/ 1163414 w 1790607"/>
                <a:gd name="connsiteY7" fmla="*/ 664930 h 3040984"/>
                <a:gd name="connsiteX8" fmla="*/ 1187008 w 1790607"/>
                <a:gd name="connsiteY8" fmla="*/ 623837 h 3040984"/>
                <a:gd name="connsiteX9" fmla="*/ 1246726 w 1790607"/>
                <a:gd name="connsiteY9" fmla="*/ 499773 h 3040984"/>
                <a:gd name="connsiteX10" fmla="*/ 1401892 w 1790607"/>
                <a:gd name="connsiteY10" fmla="*/ 486677 h 3040984"/>
                <a:gd name="connsiteX11" fmla="*/ 1474649 w 1790607"/>
                <a:gd name="connsiteY11" fmla="*/ 594938 h 3040984"/>
                <a:gd name="connsiteX12" fmla="*/ 1470472 w 1790607"/>
                <a:gd name="connsiteY12" fmla="*/ 655841 h 3040984"/>
                <a:gd name="connsiteX13" fmla="*/ 1526804 w 1790607"/>
                <a:gd name="connsiteY13" fmla="*/ 731816 h 3040984"/>
                <a:gd name="connsiteX14" fmla="*/ 1562815 w 1790607"/>
                <a:gd name="connsiteY14" fmla="*/ 612662 h 3040984"/>
                <a:gd name="connsiteX15" fmla="*/ 1635120 w 1790607"/>
                <a:gd name="connsiteY15" fmla="*/ 684403 h 3040984"/>
                <a:gd name="connsiteX16" fmla="*/ 1676212 w 1790607"/>
                <a:gd name="connsiteY16" fmla="*/ 701561 h 3040984"/>
                <a:gd name="connsiteX17" fmla="*/ 1756137 w 1790607"/>
                <a:gd name="connsiteY17" fmla="*/ 851309 h 3040984"/>
                <a:gd name="connsiteX18" fmla="*/ 1790511 w 1790607"/>
                <a:gd name="connsiteY18" fmla="*/ 902729 h 3040984"/>
                <a:gd name="connsiteX19" fmla="*/ 1664415 w 1790607"/>
                <a:gd name="connsiteY19" fmla="*/ 973906 h 3040984"/>
                <a:gd name="connsiteX20" fmla="*/ 1656400 w 1790607"/>
                <a:gd name="connsiteY20" fmla="*/ 1395264 h 3040984"/>
                <a:gd name="connsiteX21" fmla="*/ 1483793 w 1790607"/>
                <a:gd name="connsiteY21" fmla="*/ 1480495 h 3040984"/>
                <a:gd name="connsiteX22" fmla="*/ 1410076 w 1790607"/>
                <a:gd name="connsiteY22" fmla="*/ 1580515 h 3040984"/>
                <a:gd name="connsiteX23" fmla="*/ 1558808 w 1790607"/>
                <a:gd name="connsiteY23" fmla="*/ 1658408 h 3040984"/>
                <a:gd name="connsiteX24" fmla="*/ 1506371 w 1790607"/>
                <a:gd name="connsiteY24" fmla="*/ 1843151 h 3040984"/>
                <a:gd name="connsiteX25" fmla="*/ 1456755 w 1790607"/>
                <a:gd name="connsiteY25" fmla="*/ 1903997 h 3040984"/>
                <a:gd name="connsiteX26" fmla="*/ 1449926 w 1790607"/>
                <a:gd name="connsiteY26" fmla="*/ 1933462 h 3040984"/>
                <a:gd name="connsiteX27" fmla="*/ 1404771 w 1790607"/>
                <a:gd name="connsiteY27" fmla="*/ 1956040 h 3040984"/>
                <a:gd name="connsiteX28" fmla="*/ 1382193 w 1790607"/>
                <a:gd name="connsiteY28" fmla="*/ 2001195 h 3040984"/>
                <a:gd name="connsiteX29" fmla="*/ 1461046 w 1790607"/>
                <a:gd name="connsiteY29" fmla="*/ 2087217 h 3040984"/>
                <a:gd name="connsiteX30" fmla="*/ 1375307 w 1790607"/>
                <a:gd name="connsiteY30" fmla="*/ 2186390 h 3040984"/>
                <a:gd name="connsiteX31" fmla="*/ 1246443 w 1790607"/>
                <a:gd name="connsiteY31" fmla="*/ 2278901 h 3040984"/>
                <a:gd name="connsiteX32" fmla="*/ 1197563 w 1790607"/>
                <a:gd name="connsiteY32" fmla="*/ 2363851 h 3040984"/>
                <a:gd name="connsiteX33" fmla="*/ 1072256 w 1790607"/>
                <a:gd name="connsiteY33" fmla="*/ 2376156 h 3040984"/>
                <a:gd name="connsiteX34" fmla="*/ 1077111 w 1790607"/>
                <a:gd name="connsiteY34" fmla="*/ 2534934 h 3040984"/>
                <a:gd name="connsiteX35" fmla="*/ 1043526 w 1790607"/>
                <a:gd name="connsiteY35" fmla="*/ 2701106 h 3040984"/>
                <a:gd name="connsiteX36" fmla="*/ 880345 w 1790607"/>
                <a:gd name="connsiteY36" fmla="*/ 2659676 h 3040984"/>
                <a:gd name="connsiteX37" fmla="*/ 789752 w 1790607"/>
                <a:gd name="connsiteY37" fmla="*/ 2645678 h 3040984"/>
                <a:gd name="connsiteX38" fmla="*/ 712592 w 1790607"/>
                <a:gd name="connsiteY38" fmla="*/ 2716403 h 3040984"/>
                <a:gd name="connsiteX39" fmla="*/ 623862 w 1790607"/>
                <a:gd name="connsiteY39" fmla="*/ 2723120 h 3040984"/>
                <a:gd name="connsiteX40" fmla="*/ 592704 w 1790607"/>
                <a:gd name="connsiteY40" fmla="*/ 2775557 h 3040984"/>
                <a:gd name="connsiteX41" fmla="*/ 567248 w 1790607"/>
                <a:gd name="connsiteY41" fmla="*/ 2838718 h 3040984"/>
                <a:gd name="connsiteX42" fmla="*/ 491951 w 1790607"/>
                <a:gd name="connsiteY42" fmla="*/ 2842726 h 3040984"/>
                <a:gd name="connsiteX43" fmla="*/ 399495 w 1790607"/>
                <a:gd name="connsiteY43" fmla="*/ 2933037 h 3040984"/>
                <a:gd name="connsiteX44" fmla="*/ 354904 w 1790607"/>
                <a:gd name="connsiteY44" fmla="*/ 2985191 h 3040984"/>
                <a:gd name="connsiteX45" fmla="*/ 275882 w 1790607"/>
                <a:gd name="connsiteY45" fmla="*/ 3039773 h 3040984"/>
                <a:gd name="connsiteX46" fmla="*/ 4948 w 1790607"/>
                <a:gd name="connsiteY46" fmla="*/ 3028484 h 3040984"/>
                <a:gd name="connsiteX47" fmla="*/ 50104 w 1790607"/>
                <a:gd name="connsiteY47" fmla="*/ 2983329 h 3040984"/>
                <a:gd name="connsiteX48" fmla="*/ 83971 w 1790607"/>
                <a:gd name="connsiteY48" fmla="*/ 2960751 h 3040984"/>
                <a:gd name="connsiteX49" fmla="*/ 162993 w 1790607"/>
                <a:gd name="connsiteY49" fmla="*/ 2881729 h 3040984"/>
                <a:gd name="connsiteX50" fmla="*/ 151704 w 1790607"/>
                <a:gd name="connsiteY50" fmla="*/ 2633373 h 3040984"/>
                <a:gd name="connsiteX51" fmla="*/ 140415 w 1790607"/>
                <a:gd name="connsiteY51" fmla="*/ 2588218 h 3040984"/>
                <a:gd name="connsiteX52" fmla="*/ 129126 w 1790607"/>
                <a:gd name="connsiteY52" fmla="*/ 2509195 h 3040984"/>
                <a:gd name="connsiteX53" fmla="*/ 106548 w 1790607"/>
                <a:gd name="connsiteY53" fmla="*/ 2430173 h 3040984"/>
                <a:gd name="connsiteX54" fmla="*/ 83971 w 1790607"/>
                <a:gd name="connsiteY54" fmla="*/ 2328573 h 3040984"/>
                <a:gd name="connsiteX55" fmla="*/ 106548 w 1790607"/>
                <a:gd name="connsiteY55" fmla="*/ 2294706 h 3040984"/>
                <a:gd name="connsiteX56" fmla="*/ 140415 w 1790607"/>
                <a:gd name="connsiteY56" fmla="*/ 2305995 h 3040984"/>
                <a:gd name="connsiteX57" fmla="*/ 185571 w 1790607"/>
                <a:gd name="connsiteY57" fmla="*/ 2328573 h 3040984"/>
                <a:gd name="connsiteX58" fmla="*/ 388771 w 1790607"/>
                <a:gd name="connsiteY58" fmla="*/ 2339862 h 3040984"/>
                <a:gd name="connsiteX59" fmla="*/ 422637 w 1790607"/>
                <a:gd name="connsiteY59" fmla="*/ 2351151 h 3040984"/>
                <a:gd name="connsiteX60" fmla="*/ 456504 w 1790607"/>
                <a:gd name="connsiteY60" fmla="*/ 2373729 h 3040984"/>
                <a:gd name="connsiteX61" fmla="*/ 625837 w 1790607"/>
                <a:gd name="connsiteY61" fmla="*/ 2362440 h 3040984"/>
                <a:gd name="connsiteX62" fmla="*/ 648415 w 1790607"/>
                <a:gd name="connsiteY62" fmla="*/ 2283418 h 3040984"/>
                <a:gd name="connsiteX63" fmla="*/ 637126 w 1790607"/>
                <a:gd name="connsiteY63" fmla="*/ 2193106 h 3040984"/>
                <a:gd name="connsiteX64" fmla="*/ 591971 w 1790607"/>
                <a:gd name="connsiteY64" fmla="*/ 2147951 h 3040984"/>
                <a:gd name="connsiteX65" fmla="*/ 524237 w 1790607"/>
                <a:gd name="connsiteY65" fmla="*/ 2035062 h 3040984"/>
                <a:gd name="connsiteX66" fmla="*/ 490371 w 1790607"/>
                <a:gd name="connsiteY66" fmla="*/ 1989906 h 3040984"/>
                <a:gd name="connsiteX67" fmla="*/ 467793 w 1790607"/>
                <a:gd name="connsiteY67" fmla="*/ 1956040 h 3040984"/>
                <a:gd name="connsiteX68" fmla="*/ 456504 w 1790607"/>
                <a:gd name="connsiteY68" fmla="*/ 1910884 h 3040984"/>
                <a:gd name="connsiteX69" fmla="*/ 411348 w 1790607"/>
                <a:gd name="connsiteY69" fmla="*/ 1549640 h 3040984"/>
                <a:gd name="connsiteX70" fmla="*/ 377482 w 1790607"/>
                <a:gd name="connsiteY70" fmla="*/ 1481906 h 3040984"/>
                <a:gd name="connsiteX71" fmla="*/ 309748 w 1790607"/>
                <a:gd name="connsiteY71" fmla="*/ 1459329 h 3040984"/>
                <a:gd name="connsiteX72" fmla="*/ 230726 w 1790607"/>
                <a:gd name="connsiteY72" fmla="*/ 1425462 h 3040984"/>
                <a:gd name="connsiteX73" fmla="*/ 140415 w 1790607"/>
                <a:gd name="connsiteY73" fmla="*/ 1346440 h 3040984"/>
                <a:gd name="connsiteX74" fmla="*/ 129126 w 1790607"/>
                <a:gd name="connsiteY74" fmla="*/ 1177106 h 3040984"/>
                <a:gd name="connsiteX75" fmla="*/ 162993 w 1790607"/>
                <a:gd name="connsiteY75" fmla="*/ 1143240 h 3040984"/>
                <a:gd name="connsiteX76" fmla="*/ 230726 w 1790607"/>
                <a:gd name="connsiteY76" fmla="*/ 1120662 h 3040984"/>
                <a:gd name="connsiteX77" fmla="*/ 309748 w 1790607"/>
                <a:gd name="connsiteY77" fmla="*/ 1098084 h 3040984"/>
                <a:gd name="connsiteX78" fmla="*/ 445215 w 1790607"/>
                <a:gd name="connsiteY78" fmla="*/ 1086795 h 3040984"/>
                <a:gd name="connsiteX79" fmla="*/ 501660 w 1790607"/>
                <a:gd name="connsiteY79" fmla="*/ 1075506 h 3040984"/>
                <a:gd name="connsiteX80" fmla="*/ 535526 w 1790607"/>
                <a:gd name="connsiteY80" fmla="*/ 1041640 h 3040984"/>
                <a:gd name="connsiteX81" fmla="*/ 569393 w 1790607"/>
                <a:gd name="connsiteY81" fmla="*/ 1019062 h 3040984"/>
                <a:gd name="connsiteX82" fmla="*/ 591971 w 1790607"/>
                <a:gd name="connsiteY82" fmla="*/ 973906 h 3040984"/>
                <a:gd name="connsiteX83" fmla="*/ 603260 w 1790607"/>
                <a:gd name="connsiteY83" fmla="*/ 748129 h 3040984"/>
                <a:gd name="connsiteX84" fmla="*/ 524237 w 1790607"/>
                <a:gd name="connsiteY84" fmla="*/ 646529 h 3040984"/>
                <a:gd name="connsiteX85" fmla="*/ 479082 w 1790607"/>
                <a:gd name="connsiteY85" fmla="*/ 556218 h 3040984"/>
                <a:gd name="connsiteX86" fmla="*/ 433926 w 1790607"/>
                <a:gd name="connsiteY86" fmla="*/ 488484 h 3040984"/>
                <a:gd name="connsiteX87" fmla="*/ 366193 w 1790607"/>
                <a:gd name="connsiteY87" fmla="*/ 443329 h 3040984"/>
                <a:gd name="connsiteX88" fmla="*/ 343615 w 1790607"/>
                <a:gd name="connsiteY88" fmla="*/ 398173 h 3040984"/>
                <a:gd name="connsiteX89" fmla="*/ 270745 w 1790607"/>
                <a:gd name="connsiteY89" fmla="*/ 293412 h 3040984"/>
                <a:gd name="connsiteX90" fmla="*/ 304612 w 1790607"/>
                <a:gd name="connsiteY90" fmla="*/ 70626 h 3040984"/>
                <a:gd name="connsiteX91" fmla="*/ 372063 w 1790607"/>
                <a:gd name="connsiteY91" fmla="*/ 917 h 3040984"/>
                <a:gd name="connsiteX92" fmla="*/ 490371 w 1790607"/>
                <a:gd name="connsiteY92" fmla="*/ 100654 h 3040984"/>
                <a:gd name="connsiteX0" fmla="*/ 453701 w 1753937"/>
                <a:gd name="connsiteY0" fmla="*/ 100654 h 3039773"/>
                <a:gd name="connsiteX1" fmla="*/ 562018 w 1753937"/>
                <a:gd name="connsiteY1" fmla="*/ 243685 h 3039773"/>
                <a:gd name="connsiteX2" fmla="*/ 641040 w 1753937"/>
                <a:gd name="connsiteY2" fmla="*/ 286413 h 3039773"/>
                <a:gd name="connsiteX3" fmla="*/ 809639 w 1753937"/>
                <a:gd name="connsiteY3" fmla="*/ 178830 h 3039773"/>
                <a:gd name="connsiteX4" fmla="*/ 896959 w 1753937"/>
                <a:gd name="connsiteY4" fmla="*/ 278567 h 3039773"/>
                <a:gd name="connsiteX5" fmla="*/ 957693 w 1753937"/>
                <a:gd name="connsiteY5" fmla="*/ 316724 h 3039773"/>
                <a:gd name="connsiteX6" fmla="*/ 1056866 w 1753937"/>
                <a:gd name="connsiteY6" fmla="*/ 432040 h 3039773"/>
                <a:gd name="connsiteX7" fmla="*/ 1126744 w 1753937"/>
                <a:gd name="connsiteY7" fmla="*/ 664930 h 3039773"/>
                <a:gd name="connsiteX8" fmla="*/ 1150338 w 1753937"/>
                <a:gd name="connsiteY8" fmla="*/ 623837 h 3039773"/>
                <a:gd name="connsiteX9" fmla="*/ 1210056 w 1753937"/>
                <a:gd name="connsiteY9" fmla="*/ 499773 h 3039773"/>
                <a:gd name="connsiteX10" fmla="*/ 1365222 w 1753937"/>
                <a:gd name="connsiteY10" fmla="*/ 486677 h 3039773"/>
                <a:gd name="connsiteX11" fmla="*/ 1437979 w 1753937"/>
                <a:gd name="connsiteY11" fmla="*/ 594938 h 3039773"/>
                <a:gd name="connsiteX12" fmla="*/ 1433802 w 1753937"/>
                <a:gd name="connsiteY12" fmla="*/ 655841 h 3039773"/>
                <a:gd name="connsiteX13" fmla="*/ 1490134 w 1753937"/>
                <a:gd name="connsiteY13" fmla="*/ 731816 h 3039773"/>
                <a:gd name="connsiteX14" fmla="*/ 1526145 w 1753937"/>
                <a:gd name="connsiteY14" fmla="*/ 612662 h 3039773"/>
                <a:gd name="connsiteX15" fmla="*/ 1598450 w 1753937"/>
                <a:gd name="connsiteY15" fmla="*/ 684403 h 3039773"/>
                <a:gd name="connsiteX16" fmla="*/ 1639542 w 1753937"/>
                <a:gd name="connsiteY16" fmla="*/ 701561 h 3039773"/>
                <a:gd name="connsiteX17" fmla="*/ 1719467 w 1753937"/>
                <a:gd name="connsiteY17" fmla="*/ 851309 h 3039773"/>
                <a:gd name="connsiteX18" fmla="*/ 1753841 w 1753937"/>
                <a:gd name="connsiteY18" fmla="*/ 902729 h 3039773"/>
                <a:gd name="connsiteX19" fmla="*/ 1627745 w 1753937"/>
                <a:gd name="connsiteY19" fmla="*/ 973906 h 3039773"/>
                <a:gd name="connsiteX20" fmla="*/ 1619730 w 1753937"/>
                <a:gd name="connsiteY20" fmla="*/ 1395264 h 3039773"/>
                <a:gd name="connsiteX21" fmla="*/ 1447123 w 1753937"/>
                <a:gd name="connsiteY21" fmla="*/ 1480495 h 3039773"/>
                <a:gd name="connsiteX22" fmla="*/ 1373406 w 1753937"/>
                <a:gd name="connsiteY22" fmla="*/ 1580515 h 3039773"/>
                <a:gd name="connsiteX23" fmla="*/ 1522138 w 1753937"/>
                <a:gd name="connsiteY23" fmla="*/ 1658408 h 3039773"/>
                <a:gd name="connsiteX24" fmla="*/ 1469701 w 1753937"/>
                <a:gd name="connsiteY24" fmla="*/ 1843151 h 3039773"/>
                <a:gd name="connsiteX25" fmla="*/ 1420085 w 1753937"/>
                <a:gd name="connsiteY25" fmla="*/ 1903997 h 3039773"/>
                <a:gd name="connsiteX26" fmla="*/ 1413256 w 1753937"/>
                <a:gd name="connsiteY26" fmla="*/ 1933462 h 3039773"/>
                <a:gd name="connsiteX27" fmla="*/ 1368101 w 1753937"/>
                <a:gd name="connsiteY27" fmla="*/ 1956040 h 3039773"/>
                <a:gd name="connsiteX28" fmla="*/ 1345523 w 1753937"/>
                <a:gd name="connsiteY28" fmla="*/ 2001195 h 3039773"/>
                <a:gd name="connsiteX29" fmla="*/ 1424376 w 1753937"/>
                <a:gd name="connsiteY29" fmla="*/ 2087217 h 3039773"/>
                <a:gd name="connsiteX30" fmla="*/ 1338637 w 1753937"/>
                <a:gd name="connsiteY30" fmla="*/ 2186390 h 3039773"/>
                <a:gd name="connsiteX31" fmla="*/ 1209773 w 1753937"/>
                <a:gd name="connsiteY31" fmla="*/ 2278901 h 3039773"/>
                <a:gd name="connsiteX32" fmla="*/ 1160893 w 1753937"/>
                <a:gd name="connsiteY32" fmla="*/ 2363851 h 3039773"/>
                <a:gd name="connsiteX33" fmla="*/ 1035586 w 1753937"/>
                <a:gd name="connsiteY33" fmla="*/ 2376156 h 3039773"/>
                <a:gd name="connsiteX34" fmla="*/ 1040441 w 1753937"/>
                <a:gd name="connsiteY34" fmla="*/ 2534934 h 3039773"/>
                <a:gd name="connsiteX35" fmla="*/ 1006856 w 1753937"/>
                <a:gd name="connsiteY35" fmla="*/ 2701106 h 3039773"/>
                <a:gd name="connsiteX36" fmla="*/ 843675 w 1753937"/>
                <a:gd name="connsiteY36" fmla="*/ 2659676 h 3039773"/>
                <a:gd name="connsiteX37" fmla="*/ 753082 w 1753937"/>
                <a:gd name="connsiteY37" fmla="*/ 2645678 h 3039773"/>
                <a:gd name="connsiteX38" fmla="*/ 675922 w 1753937"/>
                <a:gd name="connsiteY38" fmla="*/ 2716403 h 3039773"/>
                <a:gd name="connsiteX39" fmla="*/ 587192 w 1753937"/>
                <a:gd name="connsiteY39" fmla="*/ 2723120 h 3039773"/>
                <a:gd name="connsiteX40" fmla="*/ 556034 w 1753937"/>
                <a:gd name="connsiteY40" fmla="*/ 2775557 h 3039773"/>
                <a:gd name="connsiteX41" fmla="*/ 530578 w 1753937"/>
                <a:gd name="connsiteY41" fmla="*/ 2838718 h 3039773"/>
                <a:gd name="connsiteX42" fmla="*/ 455281 w 1753937"/>
                <a:gd name="connsiteY42" fmla="*/ 2842726 h 3039773"/>
                <a:gd name="connsiteX43" fmla="*/ 362825 w 1753937"/>
                <a:gd name="connsiteY43" fmla="*/ 2933037 h 3039773"/>
                <a:gd name="connsiteX44" fmla="*/ 318234 w 1753937"/>
                <a:gd name="connsiteY44" fmla="*/ 2985191 h 3039773"/>
                <a:gd name="connsiteX45" fmla="*/ 239212 w 1753937"/>
                <a:gd name="connsiteY45" fmla="*/ 3039773 h 3039773"/>
                <a:gd name="connsiteX46" fmla="*/ 292890 w 1753937"/>
                <a:gd name="connsiteY46" fmla="*/ 2763308 h 3039773"/>
                <a:gd name="connsiteX47" fmla="*/ 13434 w 1753937"/>
                <a:gd name="connsiteY47" fmla="*/ 2983329 h 3039773"/>
                <a:gd name="connsiteX48" fmla="*/ 47301 w 1753937"/>
                <a:gd name="connsiteY48" fmla="*/ 2960751 h 3039773"/>
                <a:gd name="connsiteX49" fmla="*/ 126323 w 1753937"/>
                <a:gd name="connsiteY49" fmla="*/ 2881729 h 3039773"/>
                <a:gd name="connsiteX50" fmla="*/ 115034 w 1753937"/>
                <a:gd name="connsiteY50" fmla="*/ 2633373 h 3039773"/>
                <a:gd name="connsiteX51" fmla="*/ 103745 w 1753937"/>
                <a:gd name="connsiteY51" fmla="*/ 2588218 h 3039773"/>
                <a:gd name="connsiteX52" fmla="*/ 92456 w 1753937"/>
                <a:gd name="connsiteY52" fmla="*/ 2509195 h 3039773"/>
                <a:gd name="connsiteX53" fmla="*/ 69878 w 1753937"/>
                <a:gd name="connsiteY53" fmla="*/ 2430173 h 3039773"/>
                <a:gd name="connsiteX54" fmla="*/ 47301 w 1753937"/>
                <a:gd name="connsiteY54" fmla="*/ 2328573 h 3039773"/>
                <a:gd name="connsiteX55" fmla="*/ 69878 w 1753937"/>
                <a:gd name="connsiteY55" fmla="*/ 2294706 h 3039773"/>
                <a:gd name="connsiteX56" fmla="*/ 103745 w 1753937"/>
                <a:gd name="connsiteY56" fmla="*/ 2305995 h 3039773"/>
                <a:gd name="connsiteX57" fmla="*/ 148901 w 1753937"/>
                <a:gd name="connsiteY57" fmla="*/ 2328573 h 3039773"/>
                <a:gd name="connsiteX58" fmla="*/ 352101 w 1753937"/>
                <a:gd name="connsiteY58" fmla="*/ 2339862 h 3039773"/>
                <a:gd name="connsiteX59" fmla="*/ 385967 w 1753937"/>
                <a:gd name="connsiteY59" fmla="*/ 2351151 h 3039773"/>
                <a:gd name="connsiteX60" fmla="*/ 419834 w 1753937"/>
                <a:gd name="connsiteY60" fmla="*/ 2373729 h 3039773"/>
                <a:gd name="connsiteX61" fmla="*/ 589167 w 1753937"/>
                <a:gd name="connsiteY61" fmla="*/ 2362440 h 3039773"/>
                <a:gd name="connsiteX62" fmla="*/ 611745 w 1753937"/>
                <a:gd name="connsiteY62" fmla="*/ 2283418 h 3039773"/>
                <a:gd name="connsiteX63" fmla="*/ 600456 w 1753937"/>
                <a:gd name="connsiteY63" fmla="*/ 2193106 h 3039773"/>
                <a:gd name="connsiteX64" fmla="*/ 555301 w 1753937"/>
                <a:gd name="connsiteY64" fmla="*/ 2147951 h 3039773"/>
                <a:gd name="connsiteX65" fmla="*/ 487567 w 1753937"/>
                <a:gd name="connsiteY65" fmla="*/ 2035062 h 3039773"/>
                <a:gd name="connsiteX66" fmla="*/ 453701 w 1753937"/>
                <a:gd name="connsiteY66" fmla="*/ 1989906 h 3039773"/>
                <a:gd name="connsiteX67" fmla="*/ 431123 w 1753937"/>
                <a:gd name="connsiteY67" fmla="*/ 1956040 h 3039773"/>
                <a:gd name="connsiteX68" fmla="*/ 419834 w 1753937"/>
                <a:gd name="connsiteY68" fmla="*/ 1910884 h 3039773"/>
                <a:gd name="connsiteX69" fmla="*/ 374678 w 1753937"/>
                <a:gd name="connsiteY69" fmla="*/ 1549640 h 3039773"/>
                <a:gd name="connsiteX70" fmla="*/ 340812 w 1753937"/>
                <a:gd name="connsiteY70" fmla="*/ 1481906 h 3039773"/>
                <a:gd name="connsiteX71" fmla="*/ 273078 w 1753937"/>
                <a:gd name="connsiteY71" fmla="*/ 1459329 h 3039773"/>
                <a:gd name="connsiteX72" fmla="*/ 194056 w 1753937"/>
                <a:gd name="connsiteY72" fmla="*/ 1425462 h 3039773"/>
                <a:gd name="connsiteX73" fmla="*/ 103745 w 1753937"/>
                <a:gd name="connsiteY73" fmla="*/ 1346440 h 3039773"/>
                <a:gd name="connsiteX74" fmla="*/ 92456 w 1753937"/>
                <a:gd name="connsiteY74" fmla="*/ 1177106 h 3039773"/>
                <a:gd name="connsiteX75" fmla="*/ 126323 w 1753937"/>
                <a:gd name="connsiteY75" fmla="*/ 1143240 h 3039773"/>
                <a:gd name="connsiteX76" fmla="*/ 194056 w 1753937"/>
                <a:gd name="connsiteY76" fmla="*/ 1120662 h 3039773"/>
                <a:gd name="connsiteX77" fmla="*/ 273078 w 1753937"/>
                <a:gd name="connsiteY77" fmla="*/ 1098084 h 3039773"/>
                <a:gd name="connsiteX78" fmla="*/ 408545 w 1753937"/>
                <a:gd name="connsiteY78" fmla="*/ 1086795 h 3039773"/>
                <a:gd name="connsiteX79" fmla="*/ 464990 w 1753937"/>
                <a:gd name="connsiteY79" fmla="*/ 1075506 h 3039773"/>
                <a:gd name="connsiteX80" fmla="*/ 498856 w 1753937"/>
                <a:gd name="connsiteY80" fmla="*/ 1041640 h 3039773"/>
                <a:gd name="connsiteX81" fmla="*/ 532723 w 1753937"/>
                <a:gd name="connsiteY81" fmla="*/ 1019062 h 3039773"/>
                <a:gd name="connsiteX82" fmla="*/ 555301 w 1753937"/>
                <a:gd name="connsiteY82" fmla="*/ 973906 h 3039773"/>
                <a:gd name="connsiteX83" fmla="*/ 566590 w 1753937"/>
                <a:gd name="connsiteY83" fmla="*/ 748129 h 3039773"/>
                <a:gd name="connsiteX84" fmla="*/ 487567 w 1753937"/>
                <a:gd name="connsiteY84" fmla="*/ 646529 h 3039773"/>
                <a:gd name="connsiteX85" fmla="*/ 442412 w 1753937"/>
                <a:gd name="connsiteY85" fmla="*/ 556218 h 3039773"/>
                <a:gd name="connsiteX86" fmla="*/ 397256 w 1753937"/>
                <a:gd name="connsiteY86" fmla="*/ 488484 h 3039773"/>
                <a:gd name="connsiteX87" fmla="*/ 329523 w 1753937"/>
                <a:gd name="connsiteY87" fmla="*/ 443329 h 3039773"/>
                <a:gd name="connsiteX88" fmla="*/ 306945 w 1753937"/>
                <a:gd name="connsiteY88" fmla="*/ 398173 h 3039773"/>
                <a:gd name="connsiteX89" fmla="*/ 234075 w 1753937"/>
                <a:gd name="connsiteY89" fmla="*/ 293412 h 3039773"/>
                <a:gd name="connsiteX90" fmla="*/ 267942 w 1753937"/>
                <a:gd name="connsiteY90" fmla="*/ 70626 h 3039773"/>
                <a:gd name="connsiteX91" fmla="*/ 335393 w 1753937"/>
                <a:gd name="connsiteY91" fmla="*/ 917 h 3039773"/>
                <a:gd name="connsiteX92" fmla="*/ 453701 w 1753937"/>
                <a:gd name="connsiteY92" fmla="*/ 100654 h 3039773"/>
                <a:gd name="connsiteX0" fmla="*/ 442692 w 1742928"/>
                <a:gd name="connsiteY0" fmla="*/ 100654 h 3047094"/>
                <a:gd name="connsiteX1" fmla="*/ 551009 w 1742928"/>
                <a:gd name="connsiteY1" fmla="*/ 243685 h 3047094"/>
                <a:gd name="connsiteX2" fmla="*/ 630031 w 1742928"/>
                <a:gd name="connsiteY2" fmla="*/ 286413 h 3047094"/>
                <a:gd name="connsiteX3" fmla="*/ 798630 w 1742928"/>
                <a:gd name="connsiteY3" fmla="*/ 178830 h 3047094"/>
                <a:gd name="connsiteX4" fmla="*/ 885950 w 1742928"/>
                <a:gd name="connsiteY4" fmla="*/ 278567 h 3047094"/>
                <a:gd name="connsiteX5" fmla="*/ 946684 w 1742928"/>
                <a:gd name="connsiteY5" fmla="*/ 316724 h 3047094"/>
                <a:gd name="connsiteX6" fmla="*/ 1045857 w 1742928"/>
                <a:gd name="connsiteY6" fmla="*/ 432040 h 3047094"/>
                <a:gd name="connsiteX7" fmla="*/ 1115735 w 1742928"/>
                <a:gd name="connsiteY7" fmla="*/ 664930 h 3047094"/>
                <a:gd name="connsiteX8" fmla="*/ 1139329 w 1742928"/>
                <a:gd name="connsiteY8" fmla="*/ 623837 h 3047094"/>
                <a:gd name="connsiteX9" fmla="*/ 1199047 w 1742928"/>
                <a:gd name="connsiteY9" fmla="*/ 499773 h 3047094"/>
                <a:gd name="connsiteX10" fmla="*/ 1354213 w 1742928"/>
                <a:gd name="connsiteY10" fmla="*/ 486677 h 3047094"/>
                <a:gd name="connsiteX11" fmla="*/ 1426970 w 1742928"/>
                <a:gd name="connsiteY11" fmla="*/ 594938 h 3047094"/>
                <a:gd name="connsiteX12" fmla="*/ 1422793 w 1742928"/>
                <a:gd name="connsiteY12" fmla="*/ 655841 h 3047094"/>
                <a:gd name="connsiteX13" fmla="*/ 1479125 w 1742928"/>
                <a:gd name="connsiteY13" fmla="*/ 731816 h 3047094"/>
                <a:gd name="connsiteX14" fmla="*/ 1515136 w 1742928"/>
                <a:gd name="connsiteY14" fmla="*/ 612662 h 3047094"/>
                <a:gd name="connsiteX15" fmla="*/ 1587441 w 1742928"/>
                <a:gd name="connsiteY15" fmla="*/ 684403 h 3047094"/>
                <a:gd name="connsiteX16" fmla="*/ 1628533 w 1742928"/>
                <a:gd name="connsiteY16" fmla="*/ 701561 h 3047094"/>
                <a:gd name="connsiteX17" fmla="*/ 1708458 w 1742928"/>
                <a:gd name="connsiteY17" fmla="*/ 851309 h 3047094"/>
                <a:gd name="connsiteX18" fmla="*/ 1742832 w 1742928"/>
                <a:gd name="connsiteY18" fmla="*/ 902729 h 3047094"/>
                <a:gd name="connsiteX19" fmla="*/ 1616736 w 1742928"/>
                <a:gd name="connsiteY19" fmla="*/ 973906 h 3047094"/>
                <a:gd name="connsiteX20" fmla="*/ 1608721 w 1742928"/>
                <a:gd name="connsiteY20" fmla="*/ 1395264 h 3047094"/>
                <a:gd name="connsiteX21" fmla="*/ 1436114 w 1742928"/>
                <a:gd name="connsiteY21" fmla="*/ 1480495 h 3047094"/>
                <a:gd name="connsiteX22" fmla="*/ 1362397 w 1742928"/>
                <a:gd name="connsiteY22" fmla="*/ 1580515 h 3047094"/>
                <a:gd name="connsiteX23" fmla="*/ 1511129 w 1742928"/>
                <a:gd name="connsiteY23" fmla="*/ 1658408 h 3047094"/>
                <a:gd name="connsiteX24" fmla="*/ 1458692 w 1742928"/>
                <a:gd name="connsiteY24" fmla="*/ 1843151 h 3047094"/>
                <a:gd name="connsiteX25" fmla="*/ 1409076 w 1742928"/>
                <a:gd name="connsiteY25" fmla="*/ 1903997 h 3047094"/>
                <a:gd name="connsiteX26" fmla="*/ 1402247 w 1742928"/>
                <a:gd name="connsiteY26" fmla="*/ 1933462 h 3047094"/>
                <a:gd name="connsiteX27" fmla="*/ 1357092 w 1742928"/>
                <a:gd name="connsiteY27" fmla="*/ 1956040 h 3047094"/>
                <a:gd name="connsiteX28" fmla="*/ 1334514 w 1742928"/>
                <a:gd name="connsiteY28" fmla="*/ 2001195 h 3047094"/>
                <a:gd name="connsiteX29" fmla="*/ 1413367 w 1742928"/>
                <a:gd name="connsiteY29" fmla="*/ 2087217 h 3047094"/>
                <a:gd name="connsiteX30" fmla="*/ 1327628 w 1742928"/>
                <a:gd name="connsiteY30" fmla="*/ 2186390 h 3047094"/>
                <a:gd name="connsiteX31" fmla="*/ 1198764 w 1742928"/>
                <a:gd name="connsiteY31" fmla="*/ 2278901 h 3047094"/>
                <a:gd name="connsiteX32" fmla="*/ 1149884 w 1742928"/>
                <a:gd name="connsiteY32" fmla="*/ 2363851 h 3047094"/>
                <a:gd name="connsiteX33" fmla="*/ 1024577 w 1742928"/>
                <a:gd name="connsiteY33" fmla="*/ 2376156 h 3047094"/>
                <a:gd name="connsiteX34" fmla="*/ 1029432 w 1742928"/>
                <a:gd name="connsiteY34" fmla="*/ 2534934 h 3047094"/>
                <a:gd name="connsiteX35" fmla="*/ 995847 w 1742928"/>
                <a:gd name="connsiteY35" fmla="*/ 2701106 h 3047094"/>
                <a:gd name="connsiteX36" fmla="*/ 832666 w 1742928"/>
                <a:gd name="connsiteY36" fmla="*/ 2659676 h 3047094"/>
                <a:gd name="connsiteX37" fmla="*/ 742073 w 1742928"/>
                <a:gd name="connsiteY37" fmla="*/ 2645678 h 3047094"/>
                <a:gd name="connsiteX38" fmla="*/ 664913 w 1742928"/>
                <a:gd name="connsiteY38" fmla="*/ 2716403 h 3047094"/>
                <a:gd name="connsiteX39" fmla="*/ 576183 w 1742928"/>
                <a:gd name="connsiteY39" fmla="*/ 2723120 h 3047094"/>
                <a:gd name="connsiteX40" fmla="*/ 545025 w 1742928"/>
                <a:gd name="connsiteY40" fmla="*/ 2775557 h 3047094"/>
                <a:gd name="connsiteX41" fmla="*/ 519569 w 1742928"/>
                <a:gd name="connsiteY41" fmla="*/ 2838718 h 3047094"/>
                <a:gd name="connsiteX42" fmla="*/ 444272 w 1742928"/>
                <a:gd name="connsiteY42" fmla="*/ 2842726 h 3047094"/>
                <a:gd name="connsiteX43" fmla="*/ 351816 w 1742928"/>
                <a:gd name="connsiteY43" fmla="*/ 2933037 h 3047094"/>
                <a:gd name="connsiteX44" fmla="*/ 307225 w 1742928"/>
                <a:gd name="connsiteY44" fmla="*/ 2985191 h 3047094"/>
                <a:gd name="connsiteX45" fmla="*/ 228203 w 1742928"/>
                <a:gd name="connsiteY45" fmla="*/ 3039773 h 3047094"/>
                <a:gd name="connsiteX46" fmla="*/ 108145 w 1742928"/>
                <a:gd name="connsiteY46" fmla="*/ 3037628 h 3047094"/>
                <a:gd name="connsiteX47" fmla="*/ 2425 w 1742928"/>
                <a:gd name="connsiteY47" fmla="*/ 2983329 h 3047094"/>
                <a:gd name="connsiteX48" fmla="*/ 36292 w 1742928"/>
                <a:gd name="connsiteY48" fmla="*/ 2960751 h 3047094"/>
                <a:gd name="connsiteX49" fmla="*/ 115314 w 1742928"/>
                <a:gd name="connsiteY49" fmla="*/ 2881729 h 3047094"/>
                <a:gd name="connsiteX50" fmla="*/ 104025 w 1742928"/>
                <a:gd name="connsiteY50" fmla="*/ 2633373 h 3047094"/>
                <a:gd name="connsiteX51" fmla="*/ 92736 w 1742928"/>
                <a:gd name="connsiteY51" fmla="*/ 2588218 h 3047094"/>
                <a:gd name="connsiteX52" fmla="*/ 81447 w 1742928"/>
                <a:gd name="connsiteY52" fmla="*/ 2509195 h 3047094"/>
                <a:gd name="connsiteX53" fmla="*/ 58869 w 1742928"/>
                <a:gd name="connsiteY53" fmla="*/ 2430173 h 3047094"/>
                <a:gd name="connsiteX54" fmla="*/ 36292 w 1742928"/>
                <a:gd name="connsiteY54" fmla="*/ 2328573 h 3047094"/>
                <a:gd name="connsiteX55" fmla="*/ 58869 w 1742928"/>
                <a:gd name="connsiteY55" fmla="*/ 2294706 h 3047094"/>
                <a:gd name="connsiteX56" fmla="*/ 92736 w 1742928"/>
                <a:gd name="connsiteY56" fmla="*/ 2305995 h 3047094"/>
                <a:gd name="connsiteX57" fmla="*/ 137892 w 1742928"/>
                <a:gd name="connsiteY57" fmla="*/ 2328573 h 3047094"/>
                <a:gd name="connsiteX58" fmla="*/ 341092 w 1742928"/>
                <a:gd name="connsiteY58" fmla="*/ 2339862 h 3047094"/>
                <a:gd name="connsiteX59" fmla="*/ 374958 w 1742928"/>
                <a:gd name="connsiteY59" fmla="*/ 2351151 h 3047094"/>
                <a:gd name="connsiteX60" fmla="*/ 408825 w 1742928"/>
                <a:gd name="connsiteY60" fmla="*/ 2373729 h 3047094"/>
                <a:gd name="connsiteX61" fmla="*/ 578158 w 1742928"/>
                <a:gd name="connsiteY61" fmla="*/ 2362440 h 3047094"/>
                <a:gd name="connsiteX62" fmla="*/ 600736 w 1742928"/>
                <a:gd name="connsiteY62" fmla="*/ 2283418 h 3047094"/>
                <a:gd name="connsiteX63" fmla="*/ 589447 w 1742928"/>
                <a:gd name="connsiteY63" fmla="*/ 2193106 h 3047094"/>
                <a:gd name="connsiteX64" fmla="*/ 544292 w 1742928"/>
                <a:gd name="connsiteY64" fmla="*/ 2147951 h 3047094"/>
                <a:gd name="connsiteX65" fmla="*/ 476558 w 1742928"/>
                <a:gd name="connsiteY65" fmla="*/ 2035062 h 3047094"/>
                <a:gd name="connsiteX66" fmla="*/ 442692 w 1742928"/>
                <a:gd name="connsiteY66" fmla="*/ 1989906 h 3047094"/>
                <a:gd name="connsiteX67" fmla="*/ 420114 w 1742928"/>
                <a:gd name="connsiteY67" fmla="*/ 1956040 h 3047094"/>
                <a:gd name="connsiteX68" fmla="*/ 408825 w 1742928"/>
                <a:gd name="connsiteY68" fmla="*/ 1910884 h 3047094"/>
                <a:gd name="connsiteX69" fmla="*/ 363669 w 1742928"/>
                <a:gd name="connsiteY69" fmla="*/ 1549640 h 3047094"/>
                <a:gd name="connsiteX70" fmla="*/ 329803 w 1742928"/>
                <a:gd name="connsiteY70" fmla="*/ 1481906 h 3047094"/>
                <a:gd name="connsiteX71" fmla="*/ 262069 w 1742928"/>
                <a:gd name="connsiteY71" fmla="*/ 1459329 h 3047094"/>
                <a:gd name="connsiteX72" fmla="*/ 183047 w 1742928"/>
                <a:gd name="connsiteY72" fmla="*/ 1425462 h 3047094"/>
                <a:gd name="connsiteX73" fmla="*/ 92736 w 1742928"/>
                <a:gd name="connsiteY73" fmla="*/ 1346440 h 3047094"/>
                <a:gd name="connsiteX74" fmla="*/ 81447 w 1742928"/>
                <a:gd name="connsiteY74" fmla="*/ 1177106 h 3047094"/>
                <a:gd name="connsiteX75" fmla="*/ 115314 w 1742928"/>
                <a:gd name="connsiteY75" fmla="*/ 1143240 h 3047094"/>
                <a:gd name="connsiteX76" fmla="*/ 183047 w 1742928"/>
                <a:gd name="connsiteY76" fmla="*/ 1120662 h 3047094"/>
                <a:gd name="connsiteX77" fmla="*/ 262069 w 1742928"/>
                <a:gd name="connsiteY77" fmla="*/ 1098084 h 3047094"/>
                <a:gd name="connsiteX78" fmla="*/ 397536 w 1742928"/>
                <a:gd name="connsiteY78" fmla="*/ 1086795 h 3047094"/>
                <a:gd name="connsiteX79" fmla="*/ 453981 w 1742928"/>
                <a:gd name="connsiteY79" fmla="*/ 1075506 h 3047094"/>
                <a:gd name="connsiteX80" fmla="*/ 487847 w 1742928"/>
                <a:gd name="connsiteY80" fmla="*/ 1041640 h 3047094"/>
                <a:gd name="connsiteX81" fmla="*/ 521714 w 1742928"/>
                <a:gd name="connsiteY81" fmla="*/ 1019062 h 3047094"/>
                <a:gd name="connsiteX82" fmla="*/ 544292 w 1742928"/>
                <a:gd name="connsiteY82" fmla="*/ 973906 h 3047094"/>
                <a:gd name="connsiteX83" fmla="*/ 555581 w 1742928"/>
                <a:gd name="connsiteY83" fmla="*/ 748129 h 3047094"/>
                <a:gd name="connsiteX84" fmla="*/ 476558 w 1742928"/>
                <a:gd name="connsiteY84" fmla="*/ 646529 h 3047094"/>
                <a:gd name="connsiteX85" fmla="*/ 431403 w 1742928"/>
                <a:gd name="connsiteY85" fmla="*/ 556218 h 3047094"/>
                <a:gd name="connsiteX86" fmla="*/ 386247 w 1742928"/>
                <a:gd name="connsiteY86" fmla="*/ 488484 h 3047094"/>
                <a:gd name="connsiteX87" fmla="*/ 318514 w 1742928"/>
                <a:gd name="connsiteY87" fmla="*/ 443329 h 3047094"/>
                <a:gd name="connsiteX88" fmla="*/ 295936 w 1742928"/>
                <a:gd name="connsiteY88" fmla="*/ 398173 h 3047094"/>
                <a:gd name="connsiteX89" fmla="*/ 223066 w 1742928"/>
                <a:gd name="connsiteY89" fmla="*/ 293412 h 3047094"/>
                <a:gd name="connsiteX90" fmla="*/ 256933 w 1742928"/>
                <a:gd name="connsiteY90" fmla="*/ 70626 h 3047094"/>
                <a:gd name="connsiteX91" fmla="*/ 324384 w 1742928"/>
                <a:gd name="connsiteY91" fmla="*/ 917 h 3047094"/>
                <a:gd name="connsiteX92" fmla="*/ 442692 w 1742928"/>
                <a:gd name="connsiteY92" fmla="*/ 100654 h 3047094"/>
                <a:gd name="connsiteX0" fmla="*/ 406832 w 1707068"/>
                <a:gd name="connsiteY0" fmla="*/ 100654 h 3041536"/>
                <a:gd name="connsiteX1" fmla="*/ 515149 w 1707068"/>
                <a:gd name="connsiteY1" fmla="*/ 243685 h 3041536"/>
                <a:gd name="connsiteX2" fmla="*/ 594171 w 1707068"/>
                <a:gd name="connsiteY2" fmla="*/ 286413 h 3041536"/>
                <a:gd name="connsiteX3" fmla="*/ 762770 w 1707068"/>
                <a:gd name="connsiteY3" fmla="*/ 178830 h 3041536"/>
                <a:gd name="connsiteX4" fmla="*/ 850090 w 1707068"/>
                <a:gd name="connsiteY4" fmla="*/ 278567 h 3041536"/>
                <a:gd name="connsiteX5" fmla="*/ 910824 w 1707068"/>
                <a:gd name="connsiteY5" fmla="*/ 316724 h 3041536"/>
                <a:gd name="connsiteX6" fmla="*/ 1009997 w 1707068"/>
                <a:gd name="connsiteY6" fmla="*/ 432040 h 3041536"/>
                <a:gd name="connsiteX7" fmla="*/ 1079875 w 1707068"/>
                <a:gd name="connsiteY7" fmla="*/ 664930 h 3041536"/>
                <a:gd name="connsiteX8" fmla="*/ 1103469 w 1707068"/>
                <a:gd name="connsiteY8" fmla="*/ 623837 h 3041536"/>
                <a:gd name="connsiteX9" fmla="*/ 1163187 w 1707068"/>
                <a:gd name="connsiteY9" fmla="*/ 499773 h 3041536"/>
                <a:gd name="connsiteX10" fmla="*/ 1318353 w 1707068"/>
                <a:gd name="connsiteY10" fmla="*/ 486677 h 3041536"/>
                <a:gd name="connsiteX11" fmla="*/ 1391110 w 1707068"/>
                <a:gd name="connsiteY11" fmla="*/ 594938 h 3041536"/>
                <a:gd name="connsiteX12" fmla="*/ 1386933 w 1707068"/>
                <a:gd name="connsiteY12" fmla="*/ 655841 h 3041536"/>
                <a:gd name="connsiteX13" fmla="*/ 1443265 w 1707068"/>
                <a:gd name="connsiteY13" fmla="*/ 731816 h 3041536"/>
                <a:gd name="connsiteX14" fmla="*/ 1479276 w 1707068"/>
                <a:gd name="connsiteY14" fmla="*/ 612662 h 3041536"/>
                <a:gd name="connsiteX15" fmla="*/ 1551581 w 1707068"/>
                <a:gd name="connsiteY15" fmla="*/ 684403 h 3041536"/>
                <a:gd name="connsiteX16" fmla="*/ 1592673 w 1707068"/>
                <a:gd name="connsiteY16" fmla="*/ 701561 h 3041536"/>
                <a:gd name="connsiteX17" fmla="*/ 1672598 w 1707068"/>
                <a:gd name="connsiteY17" fmla="*/ 851309 h 3041536"/>
                <a:gd name="connsiteX18" fmla="*/ 1706972 w 1707068"/>
                <a:gd name="connsiteY18" fmla="*/ 902729 h 3041536"/>
                <a:gd name="connsiteX19" fmla="*/ 1580876 w 1707068"/>
                <a:gd name="connsiteY19" fmla="*/ 973906 h 3041536"/>
                <a:gd name="connsiteX20" fmla="*/ 1572861 w 1707068"/>
                <a:gd name="connsiteY20" fmla="*/ 1395264 h 3041536"/>
                <a:gd name="connsiteX21" fmla="*/ 1400254 w 1707068"/>
                <a:gd name="connsiteY21" fmla="*/ 1480495 h 3041536"/>
                <a:gd name="connsiteX22" fmla="*/ 1326537 w 1707068"/>
                <a:gd name="connsiteY22" fmla="*/ 1580515 h 3041536"/>
                <a:gd name="connsiteX23" fmla="*/ 1475269 w 1707068"/>
                <a:gd name="connsiteY23" fmla="*/ 1658408 h 3041536"/>
                <a:gd name="connsiteX24" fmla="*/ 1422832 w 1707068"/>
                <a:gd name="connsiteY24" fmla="*/ 1843151 h 3041536"/>
                <a:gd name="connsiteX25" fmla="*/ 1373216 w 1707068"/>
                <a:gd name="connsiteY25" fmla="*/ 1903997 h 3041536"/>
                <a:gd name="connsiteX26" fmla="*/ 1366387 w 1707068"/>
                <a:gd name="connsiteY26" fmla="*/ 1933462 h 3041536"/>
                <a:gd name="connsiteX27" fmla="*/ 1321232 w 1707068"/>
                <a:gd name="connsiteY27" fmla="*/ 1956040 h 3041536"/>
                <a:gd name="connsiteX28" fmla="*/ 1298654 w 1707068"/>
                <a:gd name="connsiteY28" fmla="*/ 2001195 h 3041536"/>
                <a:gd name="connsiteX29" fmla="*/ 1377507 w 1707068"/>
                <a:gd name="connsiteY29" fmla="*/ 2087217 h 3041536"/>
                <a:gd name="connsiteX30" fmla="*/ 1291768 w 1707068"/>
                <a:gd name="connsiteY30" fmla="*/ 2186390 h 3041536"/>
                <a:gd name="connsiteX31" fmla="*/ 1162904 w 1707068"/>
                <a:gd name="connsiteY31" fmla="*/ 2278901 h 3041536"/>
                <a:gd name="connsiteX32" fmla="*/ 1114024 w 1707068"/>
                <a:gd name="connsiteY32" fmla="*/ 2363851 h 3041536"/>
                <a:gd name="connsiteX33" fmla="*/ 988717 w 1707068"/>
                <a:gd name="connsiteY33" fmla="*/ 2376156 h 3041536"/>
                <a:gd name="connsiteX34" fmla="*/ 993572 w 1707068"/>
                <a:gd name="connsiteY34" fmla="*/ 2534934 h 3041536"/>
                <a:gd name="connsiteX35" fmla="*/ 959987 w 1707068"/>
                <a:gd name="connsiteY35" fmla="*/ 2701106 h 3041536"/>
                <a:gd name="connsiteX36" fmla="*/ 796806 w 1707068"/>
                <a:gd name="connsiteY36" fmla="*/ 2659676 h 3041536"/>
                <a:gd name="connsiteX37" fmla="*/ 706213 w 1707068"/>
                <a:gd name="connsiteY37" fmla="*/ 2645678 h 3041536"/>
                <a:gd name="connsiteX38" fmla="*/ 629053 w 1707068"/>
                <a:gd name="connsiteY38" fmla="*/ 2716403 h 3041536"/>
                <a:gd name="connsiteX39" fmla="*/ 540323 w 1707068"/>
                <a:gd name="connsiteY39" fmla="*/ 2723120 h 3041536"/>
                <a:gd name="connsiteX40" fmla="*/ 509165 w 1707068"/>
                <a:gd name="connsiteY40" fmla="*/ 2775557 h 3041536"/>
                <a:gd name="connsiteX41" fmla="*/ 483709 w 1707068"/>
                <a:gd name="connsiteY41" fmla="*/ 2838718 h 3041536"/>
                <a:gd name="connsiteX42" fmla="*/ 408412 w 1707068"/>
                <a:gd name="connsiteY42" fmla="*/ 2842726 h 3041536"/>
                <a:gd name="connsiteX43" fmla="*/ 315956 w 1707068"/>
                <a:gd name="connsiteY43" fmla="*/ 2933037 h 3041536"/>
                <a:gd name="connsiteX44" fmla="*/ 271365 w 1707068"/>
                <a:gd name="connsiteY44" fmla="*/ 2985191 h 3041536"/>
                <a:gd name="connsiteX45" fmla="*/ 192343 w 1707068"/>
                <a:gd name="connsiteY45" fmla="*/ 3039773 h 3041536"/>
                <a:gd name="connsiteX46" fmla="*/ 72285 w 1707068"/>
                <a:gd name="connsiteY46" fmla="*/ 3037628 h 3041536"/>
                <a:gd name="connsiteX47" fmla="*/ 48861 w 1707068"/>
                <a:gd name="connsiteY47" fmla="*/ 2983329 h 3041536"/>
                <a:gd name="connsiteX48" fmla="*/ 432 w 1707068"/>
                <a:gd name="connsiteY48" fmla="*/ 2960751 h 3041536"/>
                <a:gd name="connsiteX49" fmla="*/ 79454 w 1707068"/>
                <a:gd name="connsiteY49" fmla="*/ 2881729 h 3041536"/>
                <a:gd name="connsiteX50" fmla="*/ 68165 w 1707068"/>
                <a:gd name="connsiteY50" fmla="*/ 2633373 h 3041536"/>
                <a:gd name="connsiteX51" fmla="*/ 56876 w 1707068"/>
                <a:gd name="connsiteY51" fmla="*/ 2588218 h 3041536"/>
                <a:gd name="connsiteX52" fmla="*/ 45587 w 1707068"/>
                <a:gd name="connsiteY52" fmla="*/ 2509195 h 3041536"/>
                <a:gd name="connsiteX53" fmla="*/ 23009 w 1707068"/>
                <a:gd name="connsiteY53" fmla="*/ 2430173 h 3041536"/>
                <a:gd name="connsiteX54" fmla="*/ 432 w 1707068"/>
                <a:gd name="connsiteY54" fmla="*/ 2328573 h 3041536"/>
                <a:gd name="connsiteX55" fmla="*/ 23009 w 1707068"/>
                <a:gd name="connsiteY55" fmla="*/ 2294706 h 3041536"/>
                <a:gd name="connsiteX56" fmla="*/ 56876 w 1707068"/>
                <a:gd name="connsiteY56" fmla="*/ 2305995 h 3041536"/>
                <a:gd name="connsiteX57" fmla="*/ 102032 w 1707068"/>
                <a:gd name="connsiteY57" fmla="*/ 2328573 h 3041536"/>
                <a:gd name="connsiteX58" fmla="*/ 305232 w 1707068"/>
                <a:gd name="connsiteY58" fmla="*/ 2339862 h 3041536"/>
                <a:gd name="connsiteX59" fmla="*/ 339098 w 1707068"/>
                <a:gd name="connsiteY59" fmla="*/ 2351151 h 3041536"/>
                <a:gd name="connsiteX60" fmla="*/ 372965 w 1707068"/>
                <a:gd name="connsiteY60" fmla="*/ 2373729 h 3041536"/>
                <a:gd name="connsiteX61" fmla="*/ 542298 w 1707068"/>
                <a:gd name="connsiteY61" fmla="*/ 2362440 h 3041536"/>
                <a:gd name="connsiteX62" fmla="*/ 564876 w 1707068"/>
                <a:gd name="connsiteY62" fmla="*/ 2283418 h 3041536"/>
                <a:gd name="connsiteX63" fmla="*/ 553587 w 1707068"/>
                <a:gd name="connsiteY63" fmla="*/ 2193106 h 3041536"/>
                <a:gd name="connsiteX64" fmla="*/ 508432 w 1707068"/>
                <a:gd name="connsiteY64" fmla="*/ 2147951 h 3041536"/>
                <a:gd name="connsiteX65" fmla="*/ 440698 w 1707068"/>
                <a:gd name="connsiteY65" fmla="*/ 2035062 h 3041536"/>
                <a:gd name="connsiteX66" fmla="*/ 406832 w 1707068"/>
                <a:gd name="connsiteY66" fmla="*/ 1989906 h 3041536"/>
                <a:gd name="connsiteX67" fmla="*/ 384254 w 1707068"/>
                <a:gd name="connsiteY67" fmla="*/ 1956040 h 3041536"/>
                <a:gd name="connsiteX68" fmla="*/ 372965 w 1707068"/>
                <a:gd name="connsiteY68" fmla="*/ 1910884 h 3041536"/>
                <a:gd name="connsiteX69" fmla="*/ 327809 w 1707068"/>
                <a:gd name="connsiteY69" fmla="*/ 1549640 h 3041536"/>
                <a:gd name="connsiteX70" fmla="*/ 293943 w 1707068"/>
                <a:gd name="connsiteY70" fmla="*/ 1481906 h 3041536"/>
                <a:gd name="connsiteX71" fmla="*/ 226209 w 1707068"/>
                <a:gd name="connsiteY71" fmla="*/ 1459329 h 3041536"/>
                <a:gd name="connsiteX72" fmla="*/ 147187 w 1707068"/>
                <a:gd name="connsiteY72" fmla="*/ 1425462 h 3041536"/>
                <a:gd name="connsiteX73" fmla="*/ 56876 w 1707068"/>
                <a:gd name="connsiteY73" fmla="*/ 1346440 h 3041536"/>
                <a:gd name="connsiteX74" fmla="*/ 45587 w 1707068"/>
                <a:gd name="connsiteY74" fmla="*/ 1177106 h 3041536"/>
                <a:gd name="connsiteX75" fmla="*/ 79454 w 1707068"/>
                <a:gd name="connsiteY75" fmla="*/ 1143240 h 3041536"/>
                <a:gd name="connsiteX76" fmla="*/ 147187 w 1707068"/>
                <a:gd name="connsiteY76" fmla="*/ 1120662 h 3041536"/>
                <a:gd name="connsiteX77" fmla="*/ 226209 w 1707068"/>
                <a:gd name="connsiteY77" fmla="*/ 1098084 h 3041536"/>
                <a:gd name="connsiteX78" fmla="*/ 361676 w 1707068"/>
                <a:gd name="connsiteY78" fmla="*/ 1086795 h 3041536"/>
                <a:gd name="connsiteX79" fmla="*/ 418121 w 1707068"/>
                <a:gd name="connsiteY79" fmla="*/ 1075506 h 3041536"/>
                <a:gd name="connsiteX80" fmla="*/ 451987 w 1707068"/>
                <a:gd name="connsiteY80" fmla="*/ 1041640 h 3041536"/>
                <a:gd name="connsiteX81" fmla="*/ 485854 w 1707068"/>
                <a:gd name="connsiteY81" fmla="*/ 1019062 h 3041536"/>
                <a:gd name="connsiteX82" fmla="*/ 508432 w 1707068"/>
                <a:gd name="connsiteY82" fmla="*/ 973906 h 3041536"/>
                <a:gd name="connsiteX83" fmla="*/ 519721 w 1707068"/>
                <a:gd name="connsiteY83" fmla="*/ 748129 h 3041536"/>
                <a:gd name="connsiteX84" fmla="*/ 440698 w 1707068"/>
                <a:gd name="connsiteY84" fmla="*/ 646529 h 3041536"/>
                <a:gd name="connsiteX85" fmla="*/ 395543 w 1707068"/>
                <a:gd name="connsiteY85" fmla="*/ 556218 h 3041536"/>
                <a:gd name="connsiteX86" fmla="*/ 350387 w 1707068"/>
                <a:gd name="connsiteY86" fmla="*/ 488484 h 3041536"/>
                <a:gd name="connsiteX87" fmla="*/ 282654 w 1707068"/>
                <a:gd name="connsiteY87" fmla="*/ 443329 h 3041536"/>
                <a:gd name="connsiteX88" fmla="*/ 260076 w 1707068"/>
                <a:gd name="connsiteY88" fmla="*/ 398173 h 3041536"/>
                <a:gd name="connsiteX89" fmla="*/ 187206 w 1707068"/>
                <a:gd name="connsiteY89" fmla="*/ 293412 h 3041536"/>
                <a:gd name="connsiteX90" fmla="*/ 221073 w 1707068"/>
                <a:gd name="connsiteY90" fmla="*/ 70626 h 3041536"/>
                <a:gd name="connsiteX91" fmla="*/ 288524 w 1707068"/>
                <a:gd name="connsiteY91" fmla="*/ 917 h 3041536"/>
                <a:gd name="connsiteX92" fmla="*/ 406832 w 1707068"/>
                <a:gd name="connsiteY92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79022 w 1706636"/>
                <a:gd name="connsiteY48" fmla="*/ 2881729 h 3041536"/>
                <a:gd name="connsiteX49" fmla="*/ 67733 w 1706636"/>
                <a:gd name="connsiteY49" fmla="*/ 2633373 h 3041536"/>
                <a:gd name="connsiteX50" fmla="*/ 56444 w 1706636"/>
                <a:gd name="connsiteY50" fmla="*/ 2588218 h 3041536"/>
                <a:gd name="connsiteX51" fmla="*/ 45155 w 1706636"/>
                <a:gd name="connsiteY51" fmla="*/ 2509195 h 3041536"/>
                <a:gd name="connsiteX52" fmla="*/ 22577 w 1706636"/>
                <a:gd name="connsiteY52" fmla="*/ 2430173 h 3041536"/>
                <a:gd name="connsiteX53" fmla="*/ 0 w 1706636"/>
                <a:gd name="connsiteY53" fmla="*/ 2328573 h 3041536"/>
                <a:gd name="connsiteX54" fmla="*/ 22577 w 1706636"/>
                <a:gd name="connsiteY54" fmla="*/ 2294706 h 3041536"/>
                <a:gd name="connsiteX55" fmla="*/ 56444 w 1706636"/>
                <a:gd name="connsiteY55" fmla="*/ 2305995 h 3041536"/>
                <a:gd name="connsiteX56" fmla="*/ 101600 w 1706636"/>
                <a:gd name="connsiteY56" fmla="*/ 2328573 h 3041536"/>
                <a:gd name="connsiteX57" fmla="*/ 304800 w 1706636"/>
                <a:gd name="connsiteY57" fmla="*/ 2339862 h 3041536"/>
                <a:gd name="connsiteX58" fmla="*/ 338666 w 1706636"/>
                <a:gd name="connsiteY58" fmla="*/ 2351151 h 3041536"/>
                <a:gd name="connsiteX59" fmla="*/ 372533 w 1706636"/>
                <a:gd name="connsiteY59" fmla="*/ 2373729 h 3041536"/>
                <a:gd name="connsiteX60" fmla="*/ 541866 w 1706636"/>
                <a:gd name="connsiteY60" fmla="*/ 2362440 h 3041536"/>
                <a:gd name="connsiteX61" fmla="*/ 564444 w 1706636"/>
                <a:gd name="connsiteY61" fmla="*/ 2283418 h 3041536"/>
                <a:gd name="connsiteX62" fmla="*/ 553155 w 1706636"/>
                <a:gd name="connsiteY62" fmla="*/ 2193106 h 3041536"/>
                <a:gd name="connsiteX63" fmla="*/ 508000 w 1706636"/>
                <a:gd name="connsiteY63" fmla="*/ 2147951 h 3041536"/>
                <a:gd name="connsiteX64" fmla="*/ 440266 w 1706636"/>
                <a:gd name="connsiteY64" fmla="*/ 2035062 h 3041536"/>
                <a:gd name="connsiteX65" fmla="*/ 406400 w 1706636"/>
                <a:gd name="connsiteY65" fmla="*/ 1989906 h 3041536"/>
                <a:gd name="connsiteX66" fmla="*/ 383822 w 1706636"/>
                <a:gd name="connsiteY66" fmla="*/ 1956040 h 3041536"/>
                <a:gd name="connsiteX67" fmla="*/ 372533 w 1706636"/>
                <a:gd name="connsiteY67" fmla="*/ 1910884 h 3041536"/>
                <a:gd name="connsiteX68" fmla="*/ 327377 w 1706636"/>
                <a:gd name="connsiteY68" fmla="*/ 1549640 h 3041536"/>
                <a:gd name="connsiteX69" fmla="*/ 293511 w 1706636"/>
                <a:gd name="connsiteY69" fmla="*/ 1481906 h 3041536"/>
                <a:gd name="connsiteX70" fmla="*/ 225777 w 1706636"/>
                <a:gd name="connsiteY70" fmla="*/ 1459329 h 3041536"/>
                <a:gd name="connsiteX71" fmla="*/ 146755 w 1706636"/>
                <a:gd name="connsiteY71" fmla="*/ 1425462 h 3041536"/>
                <a:gd name="connsiteX72" fmla="*/ 56444 w 1706636"/>
                <a:gd name="connsiteY72" fmla="*/ 1346440 h 3041536"/>
                <a:gd name="connsiteX73" fmla="*/ 45155 w 1706636"/>
                <a:gd name="connsiteY73" fmla="*/ 1177106 h 3041536"/>
                <a:gd name="connsiteX74" fmla="*/ 79022 w 1706636"/>
                <a:gd name="connsiteY74" fmla="*/ 1143240 h 3041536"/>
                <a:gd name="connsiteX75" fmla="*/ 146755 w 1706636"/>
                <a:gd name="connsiteY75" fmla="*/ 1120662 h 3041536"/>
                <a:gd name="connsiteX76" fmla="*/ 225777 w 1706636"/>
                <a:gd name="connsiteY76" fmla="*/ 1098084 h 3041536"/>
                <a:gd name="connsiteX77" fmla="*/ 361244 w 1706636"/>
                <a:gd name="connsiteY77" fmla="*/ 1086795 h 3041536"/>
                <a:gd name="connsiteX78" fmla="*/ 417689 w 1706636"/>
                <a:gd name="connsiteY78" fmla="*/ 1075506 h 3041536"/>
                <a:gd name="connsiteX79" fmla="*/ 451555 w 1706636"/>
                <a:gd name="connsiteY79" fmla="*/ 1041640 h 3041536"/>
                <a:gd name="connsiteX80" fmla="*/ 485422 w 1706636"/>
                <a:gd name="connsiteY80" fmla="*/ 1019062 h 3041536"/>
                <a:gd name="connsiteX81" fmla="*/ 508000 w 1706636"/>
                <a:gd name="connsiteY81" fmla="*/ 973906 h 3041536"/>
                <a:gd name="connsiteX82" fmla="*/ 519289 w 1706636"/>
                <a:gd name="connsiteY82" fmla="*/ 748129 h 3041536"/>
                <a:gd name="connsiteX83" fmla="*/ 440266 w 1706636"/>
                <a:gd name="connsiteY83" fmla="*/ 646529 h 3041536"/>
                <a:gd name="connsiteX84" fmla="*/ 395111 w 1706636"/>
                <a:gd name="connsiteY84" fmla="*/ 556218 h 3041536"/>
                <a:gd name="connsiteX85" fmla="*/ 349955 w 1706636"/>
                <a:gd name="connsiteY85" fmla="*/ 488484 h 3041536"/>
                <a:gd name="connsiteX86" fmla="*/ 282222 w 1706636"/>
                <a:gd name="connsiteY86" fmla="*/ 443329 h 3041536"/>
                <a:gd name="connsiteX87" fmla="*/ 259644 w 1706636"/>
                <a:gd name="connsiteY87" fmla="*/ 398173 h 3041536"/>
                <a:gd name="connsiteX88" fmla="*/ 186774 w 1706636"/>
                <a:gd name="connsiteY88" fmla="*/ 293412 h 3041536"/>
                <a:gd name="connsiteX89" fmla="*/ 220641 w 1706636"/>
                <a:gd name="connsiteY89" fmla="*/ 70626 h 3041536"/>
                <a:gd name="connsiteX90" fmla="*/ 288092 w 1706636"/>
                <a:gd name="connsiteY90" fmla="*/ 917 h 3041536"/>
                <a:gd name="connsiteX91" fmla="*/ 406400 w 1706636"/>
                <a:gd name="connsiteY91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67733 w 1706636"/>
                <a:gd name="connsiteY49" fmla="*/ 2633373 h 3041536"/>
                <a:gd name="connsiteX50" fmla="*/ 56444 w 1706636"/>
                <a:gd name="connsiteY50" fmla="*/ 2588218 h 3041536"/>
                <a:gd name="connsiteX51" fmla="*/ 45155 w 1706636"/>
                <a:gd name="connsiteY51" fmla="*/ 2509195 h 3041536"/>
                <a:gd name="connsiteX52" fmla="*/ 22577 w 1706636"/>
                <a:gd name="connsiteY52" fmla="*/ 2430173 h 3041536"/>
                <a:gd name="connsiteX53" fmla="*/ 0 w 1706636"/>
                <a:gd name="connsiteY53" fmla="*/ 2328573 h 3041536"/>
                <a:gd name="connsiteX54" fmla="*/ 22577 w 1706636"/>
                <a:gd name="connsiteY54" fmla="*/ 2294706 h 3041536"/>
                <a:gd name="connsiteX55" fmla="*/ 56444 w 1706636"/>
                <a:gd name="connsiteY55" fmla="*/ 2305995 h 3041536"/>
                <a:gd name="connsiteX56" fmla="*/ 101600 w 1706636"/>
                <a:gd name="connsiteY56" fmla="*/ 2328573 h 3041536"/>
                <a:gd name="connsiteX57" fmla="*/ 304800 w 1706636"/>
                <a:gd name="connsiteY57" fmla="*/ 2339862 h 3041536"/>
                <a:gd name="connsiteX58" fmla="*/ 338666 w 1706636"/>
                <a:gd name="connsiteY58" fmla="*/ 2351151 h 3041536"/>
                <a:gd name="connsiteX59" fmla="*/ 372533 w 1706636"/>
                <a:gd name="connsiteY59" fmla="*/ 2373729 h 3041536"/>
                <a:gd name="connsiteX60" fmla="*/ 541866 w 1706636"/>
                <a:gd name="connsiteY60" fmla="*/ 2362440 h 3041536"/>
                <a:gd name="connsiteX61" fmla="*/ 564444 w 1706636"/>
                <a:gd name="connsiteY61" fmla="*/ 2283418 h 3041536"/>
                <a:gd name="connsiteX62" fmla="*/ 553155 w 1706636"/>
                <a:gd name="connsiteY62" fmla="*/ 2193106 h 3041536"/>
                <a:gd name="connsiteX63" fmla="*/ 508000 w 1706636"/>
                <a:gd name="connsiteY63" fmla="*/ 2147951 h 3041536"/>
                <a:gd name="connsiteX64" fmla="*/ 440266 w 1706636"/>
                <a:gd name="connsiteY64" fmla="*/ 2035062 h 3041536"/>
                <a:gd name="connsiteX65" fmla="*/ 406400 w 1706636"/>
                <a:gd name="connsiteY65" fmla="*/ 1989906 h 3041536"/>
                <a:gd name="connsiteX66" fmla="*/ 383822 w 1706636"/>
                <a:gd name="connsiteY66" fmla="*/ 1956040 h 3041536"/>
                <a:gd name="connsiteX67" fmla="*/ 372533 w 1706636"/>
                <a:gd name="connsiteY67" fmla="*/ 1910884 h 3041536"/>
                <a:gd name="connsiteX68" fmla="*/ 327377 w 1706636"/>
                <a:gd name="connsiteY68" fmla="*/ 1549640 h 3041536"/>
                <a:gd name="connsiteX69" fmla="*/ 293511 w 1706636"/>
                <a:gd name="connsiteY69" fmla="*/ 1481906 h 3041536"/>
                <a:gd name="connsiteX70" fmla="*/ 225777 w 1706636"/>
                <a:gd name="connsiteY70" fmla="*/ 1459329 h 3041536"/>
                <a:gd name="connsiteX71" fmla="*/ 146755 w 1706636"/>
                <a:gd name="connsiteY71" fmla="*/ 1425462 h 3041536"/>
                <a:gd name="connsiteX72" fmla="*/ 56444 w 1706636"/>
                <a:gd name="connsiteY72" fmla="*/ 1346440 h 3041536"/>
                <a:gd name="connsiteX73" fmla="*/ 45155 w 1706636"/>
                <a:gd name="connsiteY73" fmla="*/ 1177106 h 3041536"/>
                <a:gd name="connsiteX74" fmla="*/ 79022 w 1706636"/>
                <a:gd name="connsiteY74" fmla="*/ 1143240 h 3041536"/>
                <a:gd name="connsiteX75" fmla="*/ 146755 w 1706636"/>
                <a:gd name="connsiteY75" fmla="*/ 1120662 h 3041536"/>
                <a:gd name="connsiteX76" fmla="*/ 225777 w 1706636"/>
                <a:gd name="connsiteY76" fmla="*/ 1098084 h 3041536"/>
                <a:gd name="connsiteX77" fmla="*/ 361244 w 1706636"/>
                <a:gd name="connsiteY77" fmla="*/ 1086795 h 3041536"/>
                <a:gd name="connsiteX78" fmla="*/ 417689 w 1706636"/>
                <a:gd name="connsiteY78" fmla="*/ 1075506 h 3041536"/>
                <a:gd name="connsiteX79" fmla="*/ 451555 w 1706636"/>
                <a:gd name="connsiteY79" fmla="*/ 1041640 h 3041536"/>
                <a:gd name="connsiteX80" fmla="*/ 485422 w 1706636"/>
                <a:gd name="connsiteY80" fmla="*/ 1019062 h 3041536"/>
                <a:gd name="connsiteX81" fmla="*/ 508000 w 1706636"/>
                <a:gd name="connsiteY81" fmla="*/ 973906 h 3041536"/>
                <a:gd name="connsiteX82" fmla="*/ 519289 w 1706636"/>
                <a:gd name="connsiteY82" fmla="*/ 748129 h 3041536"/>
                <a:gd name="connsiteX83" fmla="*/ 440266 w 1706636"/>
                <a:gd name="connsiteY83" fmla="*/ 646529 h 3041536"/>
                <a:gd name="connsiteX84" fmla="*/ 395111 w 1706636"/>
                <a:gd name="connsiteY84" fmla="*/ 556218 h 3041536"/>
                <a:gd name="connsiteX85" fmla="*/ 349955 w 1706636"/>
                <a:gd name="connsiteY85" fmla="*/ 488484 h 3041536"/>
                <a:gd name="connsiteX86" fmla="*/ 282222 w 1706636"/>
                <a:gd name="connsiteY86" fmla="*/ 443329 h 3041536"/>
                <a:gd name="connsiteX87" fmla="*/ 259644 w 1706636"/>
                <a:gd name="connsiteY87" fmla="*/ 398173 h 3041536"/>
                <a:gd name="connsiteX88" fmla="*/ 186774 w 1706636"/>
                <a:gd name="connsiteY88" fmla="*/ 293412 h 3041536"/>
                <a:gd name="connsiteX89" fmla="*/ 220641 w 1706636"/>
                <a:gd name="connsiteY89" fmla="*/ 70626 h 3041536"/>
                <a:gd name="connsiteX90" fmla="*/ 288092 w 1706636"/>
                <a:gd name="connsiteY90" fmla="*/ 917 h 3041536"/>
                <a:gd name="connsiteX91" fmla="*/ 406400 w 1706636"/>
                <a:gd name="connsiteY91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22013 w 1706636"/>
                <a:gd name="connsiteY49" fmla="*/ 2724813 h 3041536"/>
                <a:gd name="connsiteX50" fmla="*/ 56444 w 1706636"/>
                <a:gd name="connsiteY50" fmla="*/ 2588218 h 3041536"/>
                <a:gd name="connsiteX51" fmla="*/ 45155 w 1706636"/>
                <a:gd name="connsiteY51" fmla="*/ 2509195 h 3041536"/>
                <a:gd name="connsiteX52" fmla="*/ 22577 w 1706636"/>
                <a:gd name="connsiteY52" fmla="*/ 2430173 h 3041536"/>
                <a:gd name="connsiteX53" fmla="*/ 0 w 1706636"/>
                <a:gd name="connsiteY53" fmla="*/ 2328573 h 3041536"/>
                <a:gd name="connsiteX54" fmla="*/ 22577 w 1706636"/>
                <a:gd name="connsiteY54" fmla="*/ 2294706 h 3041536"/>
                <a:gd name="connsiteX55" fmla="*/ 56444 w 1706636"/>
                <a:gd name="connsiteY55" fmla="*/ 2305995 h 3041536"/>
                <a:gd name="connsiteX56" fmla="*/ 101600 w 1706636"/>
                <a:gd name="connsiteY56" fmla="*/ 2328573 h 3041536"/>
                <a:gd name="connsiteX57" fmla="*/ 304800 w 1706636"/>
                <a:gd name="connsiteY57" fmla="*/ 2339862 h 3041536"/>
                <a:gd name="connsiteX58" fmla="*/ 338666 w 1706636"/>
                <a:gd name="connsiteY58" fmla="*/ 2351151 h 3041536"/>
                <a:gd name="connsiteX59" fmla="*/ 372533 w 1706636"/>
                <a:gd name="connsiteY59" fmla="*/ 2373729 h 3041536"/>
                <a:gd name="connsiteX60" fmla="*/ 541866 w 1706636"/>
                <a:gd name="connsiteY60" fmla="*/ 2362440 h 3041536"/>
                <a:gd name="connsiteX61" fmla="*/ 564444 w 1706636"/>
                <a:gd name="connsiteY61" fmla="*/ 2283418 h 3041536"/>
                <a:gd name="connsiteX62" fmla="*/ 553155 w 1706636"/>
                <a:gd name="connsiteY62" fmla="*/ 2193106 h 3041536"/>
                <a:gd name="connsiteX63" fmla="*/ 508000 w 1706636"/>
                <a:gd name="connsiteY63" fmla="*/ 2147951 h 3041536"/>
                <a:gd name="connsiteX64" fmla="*/ 440266 w 1706636"/>
                <a:gd name="connsiteY64" fmla="*/ 2035062 h 3041536"/>
                <a:gd name="connsiteX65" fmla="*/ 406400 w 1706636"/>
                <a:gd name="connsiteY65" fmla="*/ 1989906 h 3041536"/>
                <a:gd name="connsiteX66" fmla="*/ 383822 w 1706636"/>
                <a:gd name="connsiteY66" fmla="*/ 1956040 h 3041536"/>
                <a:gd name="connsiteX67" fmla="*/ 372533 w 1706636"/>
                <a:gd name="connsiteY67" fmla="*/ 1910884 h 3041536"/>
                <a:gd name="connsiteX68" fmla="*/ 327377 w 1706636"/>
                <a:gd name="connsiteY68" fmla="*/ 1549640 h 3041536"/>
                <a:gd name="connsiteX69" fmla="*/ 293511 w 1706636"/>
                <a:gd name="connsiteY69" fmla="*/ 1481906 h 3041536"/>
                <a:gd name="connsiteX70" fmla="*/ 225777 w 1706636"/>
                <a:gd name="connsiteY70" fmla="*/ 1459329 h 3041536"/>
                <a:gd name="connsiteX71" fmla="*/ 146755 w 1706636"/>
                <a:gd name="connsiteY71" fmla="*/ 1425462 h 3041536"/>
                <a:gd name="connsiteX72" fmla="*/ 56444 w 1706636"/>
                <a:gd name="connsiteY72" fmla="*/ 1346440 h 3041536"/>
                <a:gd name="connsiteX73" fmla="*/ 45155 w 1706636"/>
                <a:gd name="connsiteY73" fmla="*/ 1177106 h 3041536"/>
                <a:gd name="connsiteX74" fmla="*/ 79022 w 1706636"/>
                <a:gd name="connsiteY74" fmla="*/ 1143240 h 3041536"/>
                <a:gd name="connsiteX75" fmla="*/ 146755 w 1706636"/>
                <a:gd name="connsiteY75" fmla="*/ 1120662 h 3041536"/>
                <a:gd name="connsiteX76" fmla="*/ 225777 w 1706636"/>
                <a:gd name="connsiteY76" fmla="*/ 1098084 h 3041536"/>
                <a:gd name="connsiteX77" fmla="*/ 361244 w 1706636"/>
                <a:gd name="connsiteY77" fmla="*/ 1086795 h 3041536"/>
                <a:gd name="connsiteX78" fmla="*/ 417689 w 1706636"/>
                <a:gd name="connsiteY78" fmla="*/ 1075506 h 3041536"/>
                <a:gd name="connsiteX79" fmla="*/ 451555 w 1706636"/>
                <a:gd name="connsiteY79" fmla="*/ 1041640 h 3041536"/>
                <a:gd name="connsiteX80" fmla="*/ 485422 w 1706636"/>
                <a:gd name="connsiteY80" fmla="*/ 1019062 h 3041536"/>
                <a:gd name="connsiteX81" fmla="*/ 508000 w 1706636"/>
                <a:gd name="connsiteY81" fmla="*/ 973906 h 3041536"/>
                <a:gd name="connsiteX82" fmla="*/ 519289 w 1706636"/>
                <a:gd name="connsiteY82" fmla="*/ 748129 h 3041536"/>
                <a:gd name="connsiteX83" fmla="*/ 440266 w 1706636"/>
                <a:gd name="connsiteY83" fmla="*/ 646529 h 3041536"/>
                <a:gd name="connsiteX84" fmla="*/ 395111 w 1706636"/>
                <a:gd name="connsiteY84" fmla="*/ 556218 h 3041536"/>
                <a:gd name="connsiteX85" fmla="*/ 349955 w 1706636"/>
                <a:gd name="connsiteY85" fmla="*/ 488484 h 3041536"/>
                <a:gd name="connsiteX86" fmla="*/ 282222 w 1706636"/>
                <a:gd name="connsiteY86" fmla="*/ 443329 h 3041536"/>
                <a:gd name="connsiteX87" fmla="*/ 259644 w 1706636"/>
                <a:gd name="connsiteY87" fmla="*/ 398173 h 3041536"/>
                <a:gd name="connsiteX88" fmla="*/ 186774 w 1706636"/>
                <a:gd name="connsiteY88" fmla="*/ 293412 h 3041536"/>
                <a:gd name="connsiteX89" fmla="*/ 220641 w 1706636"/>
                <a:gd name="connsiteY89" fmla="*/ 70626 h 3041536"/>
                <a:gd name="connsiteX90" fmla="*/ 288092 w 1706636"/>
                <a:gd name="connsiteY90" fmla="*/ 917 h 3041536"/>
                <a:gd name="connsiteX91" fmla="*/ 406400 w 1706636"/>
                <a:gd name="connsiteY91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78907 w 1706636"/>
                <a:gd name="connsiteY49" fmla="*/ 2818397 h 3041536"/>
                <a:gd name="connsiteX50" fmla="*/ 22013 w 1706636"/>
                <a:gd name="connsiteY50" fmla="*/ 2724813 h 3041536"/>
                <a:gd name="connsiteX51" fmla="*/ 56444 w 1706636"/>
                <a:gd name="connsiteY51" fmla="*/ 2588218 h 3041536"/>
                <a:gd name="connsiteX52" fmla="*/ 45155 w 1706636"/>
                <a:gd name="connsiteY52" fmla="*/ 2509195 h 3041536"/>
                <a:gd name="connsiteX53" fmla="*/ 22577 w 1706636"/>
                <a:gd name="connsiteY53" fmla="*/ 2430173 h 3041536"/>
                <a:gd name="connsiteX54" fmla="*/ 0 w 1706636"/>
                <a:gd name="connsiteY54" fmla="*/ 2328573 h 3041536"/>
                <a:gd name="connsiteX55" fmla="*/ 22577 w 1706636"/>
                <a:gd name="connsiteY55" fmla="*/ 2294706 h 3041536"/>
                <a:gd name="connsiteX56" fmla="*/ 56444 w 1706636"/>
                <a:gd name="connsiteY56" fmla="*/ 2305995 h 3041536"/>
                <a:gd name="connsiteX57" fmla="*/ 101600 w 1706636"/>
                <a:gd name="connsiteY57" fmla="*/ 2328573 h 3041536"/>
                <a:gd name="connsiteX58" fmla="*/ 304800 w 1706636"/>
                <a:gd name="connsiteY58" fmla="*/ 2339862 h 3041536"/>
                <a:gd name="connsiteX59" fmla="*/ 338666 w 1706636"/>
                <a:gd name="connsiteY59" fmla="*/ 2351151 h 3041536"/>
                <a:gd name="connsiteX60" fmla="*/ 372533 w 1706636"/>
                <a:gd name="connsiteY60" fmla="*/ 2373729 h 3041536"/>
                <a:gd name="connsiteX61" fmla="*/ 541866 w 1706636"/>
                <a:gd name="connsiteY61" fmla="*/ 2362440 h 3041536"/>
                <a:gd name="connsiteX62" fmla="*/ 564444 w 1706636"/>
                <a:gd name="connsiteY62" fmla="*/ 2283418 h 3041536"/>
                <a:gd name="connsiteX63" fmla="*/ 553155 w 1706636"/>
                <a:gd name="connsiteY63" fmla="*/ 2193106 h 3041536"/>
                <a:gd name="connsiteX64" fmla="*/ 508000 w 1706636"/>
                <a:gd name="connsiteY64" fmla="*/ 2147951 h 3041536"/>
                <a:gd name="connsiteX65" fmla="*/ 440266 w 1706636"/>
                <a:gd name="connsiteY65" fmla="*/ 2035062 h 3041536"/>
                <a:gd name="connsiteX66" fmla="*/ 406400 w 1706636"/>
                <a:gd name="connsiteY66" fmla="*/ 1989906 h 3041536"/>
                <a:gd name="connsiteX67" fmla="*/ 383822 w 1706636"/>
                <a:gd name="connsiteY67" fmla="*/ 1956040 h 3041536"/>
                <a:gd name="connsiteX68" fmla="*/ 372533 w 1706636"/>
                <a:gd name="connsiteY68" fmla="*/ 1910884 h 3041536"/>
                <a:gd name="connsiteX69" fmla="*/ 327377 w 1706636"/>
                <a:gd name="connsiteY69" fmla="*/ 1549640 h 3041536"/>
                <a:gd name="connsiteX70" fmla="*/ 293511 w 1706636"/>
                <a:gd name="connsiteY70" fmla="*/ 1481906 h 3041536"/>
                <a:gd name="connsiteX71" fmla="*/ 225777 w 1706636"/>
                <a:gd name="connsiteY71" fmla="*/ 1459329 h 3041536"/>
                <a:gd name="connsiteX72" fmla="*/ 146755 w 1706636"/>
                <a:gd name="connsiteY72" fmla="*/ 1425462 h 3041536"/>
                <a:gd name="connsiteX73" fmla="*/ 56444 w 1706636"/>
                <a:gd name="connsiteY73" fmla="*/ 1346440 h 3041536"/>
                <a:gd name="connsiteX74" fmla="*/ 45155 w 1706636"/>
                <a:gd name="connsiteY74" fmla="*/ 1177106 h 3041536"/>
                <a:gd name="connsiteX75" fmla="*/ 79022 w 1706636"/>
                <a:gd name="connsiteY75" fmla="*/ 1143240 h 3041536"/>
                <a:gd name="connsiteX76" fmla="*/ 146755 w 1706636"/>
                <a:gd name="connsiteY76" fmla="*/ 1120662 h 3041536"/>
                <a:gd name="connsiteX77" fmla="*/ 225777 w 1706636"/>
                <a:gd name="connsiteY77" fmla="*/ 1098084 h 3041536"/>
                <a:gd name="connsiteX78" fmla="*/ 361244 w 1706636"/>
                <a:gd name="connsiteY78" fmla="*/ 1086795 h 3041536"/>
                <a:gd name="connsiteX79" fmla="*/ 417689 w 1706636"/>
                <a:gd name="connsiteY79" fmla="*/ 1075506 h 3041536"/>
                <a:gd name="connsiteX80" fmla="*/ 451555 w 1706636"/>
                <a:gd name="connsiteY80" fmla="*/ 1041640 h 3041536"/>
                <a:gd name="connsiteX81" fmla="*/ 485422 w 1706636"/>
                <a:gd name="connsiteY81" fmla="*/ 1019062 h 3041536"/>
                <a:gd name="connsiteX82" fmla="*/ 508000 w 1706636"/>
                <a:gd name="connsiteY82" fmla="*/ 973906 h 3041536"/>
                <a:gd name="connsiteX83" fmla="*/ 519289 w 1706636"/>
                <a:gd name="connsiteY83" fmla="*/ 748129 h 3041536"/>
                <a:gd name="connsiteX84" fmla="*/ 440266 w 1706636"/>
                <a:gd name="connsiteY84" fmla="*/ 646529 h 3041536"/>
                <a:gd name="connsiteX85" fmla="*/ 395111 w 1706636"/>
                <a:gd name="connsiteY85" fmla="*/ 556218 h 3041536"/>
                <a:gd name="connsiteX86" fmla="*/ 349955 w 1706636"/>
                <a:gd name="connsiteY86" fmla="*/ 488484 h 3041536"/>
                <a:gd name="connsiteX87" fmla="*/ 282222 w 1706636"/>
                <a:gd name="connsiteY87" fmla="*/ 443329 h 3041536"/>
                <a:gd name="connsiteX88" fmla="*/ 259644 w 1706636"/>
                <a:gd name="connsiteY88" fmla="*/ 398173 h 3041536"/>
                <a:gd name="connsiteX89" fmla="*/ 186774 w 1706636"/>
                <a:gd name="connsiteY89" fmla="*/ 293412 h 3041536"/>
                <a:gd name="connsiteX90" fmla="*/ 220641 w 1706636"/>
                <a:gd name="connsiteY90" fmla="*/ 70626 h 3041536"/>
                <a:gd name="connsiteX91" fmla="*/ 288092 w 1706636"/>
                <a:gd name="connsiteY91" fmla="*/ 917 h 3041536"/>
                <a:gd name="connsiteX92" fmla="*/ 406400 w 1706636"/>
                <a:gd name="connsiteY92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78907 w 1706636"/>
                <a:gd name="connsiteY49" fmla="*/ 2818397 h 3041536"/>
                <a:gd name="connsiteX50" fmla="*/ 86021 w 1706636"/>
                <a:gd name="connsiteY50" fmla="*/ 2733957 h 3041536"/>
                <a:gd name="connsiteX51" fmla="*/ 56444 w 1706636"/>
                <a:gd name="connsiteY51" fmla="*/ 2588218 h 3041536"/>
                <a:gd name="connsiteX52" fmla="*/ 45155 w 1706636"/>
                <a:gd name="connsiteY52" fmla="*/ 2509195 h 3041536"/>
                <a:gd name="connsiteX53" fmla="*/ 22577 w 1706636"/>
                <a:gd name="connsiteY53" fmla="*/ 2430173 h 3041536"/>
                <a:gd name="connsiteX54" fmla="*/ 0 w 1706636"/>
                <a:gd name="connsiteY54" fmla="*/ 2328573 h 3041536"/>
                <a:gd name="connsiteX55" fmla="*/ 22577 w 1706636"/>
                <a:gd name="connsiteY55" fmla="*/ 2294706 h 3041536"/>
                <a:gd name="connsiteX56" fmla="*/ 56444 w 1706636"/>
                <a:gd name="connsiteY56" fmla="*/ 2305995 h 3041536"/>
                <a:gd name="connsiteX57" fmla="*/ 101600 w 1706636"/>
                <a:gd name="connsiteY57" fmla="*/ 2328573 h 3041536"/>
                <a:gd name="connsiteX58" fmla="*/ 304800 w 1706636"/>
                <a:gd name="connsiteY58" fmla="*/ 2339862 h 3041536"/>
                <a:gd name="connsiteX59" fmla="*/ 338666 w 1706636"/>
                <a:gd name="connsiteY59" fmla="*/ 2351151 h 3041536"/>
                <a:gd name="connsiteX60" fmla="*/ 372533 w 1706636"/>
                <a:gd name="connsiteY60" fmla="*/ 2373729 h 3041536"/>
                <a:gd name="connsiteX61" fmla="*/ 541866 w 1706636"/>
                <a:gd name="connsiteY61" fmla="*/ 2362440 h 3041536"/>
                <a:gd name="connsiteX62" fmla="*/ 564444 w 1706636"/>
                <a:gd name="connsiteY62" fmla="*/ 2283418 h 3041536"/>
                <a:gd name="connsiteX63" fmla="*/ 553155 w 1706636"/>
                <a:gd name="connsiteY63" fmla="*/ 2193106 h 3041536"/>
                <a:gd name="connsiteX64" fmla="*/ 508000 w 1706636"/>
                <a:gd name="connsiteY64" fmla="*/ 2147951 h 3041536"/>
                <a:gd name="connsiteX65" fmla="*/ 440266 w 1706636"/>
                <a:gd name="connsiteY65" fmla="*/ 2035062 h 3041536"/>
                <a:gd name="connsiteX66" fmla="*/ 406400 w 1706636"/>
                <a:gd name="connsiteY66" fmla="*/ 1989906 h 3041536"/>
                <a:gd name="connsiteX67" fmla="*/ 383822 w 1706636"/>
                <a:gd name="connsiteY67" fmla="*/ 1956040 h 3041536"/>
                <a:gd name="connsiteX68" fmla="*/ 372533 w 1706636"/>
                <a:gd name="connsiteY68" fmla="*/ 1910884 h 3041536"/>
                <a:gd name="connsiteX69" fmla="*/ 327377 w 1706636"/>
                <a:gd name="connsiteY69" fmla="*/ 1549640 h 3041536"/>
                <a:gd name="connsiteX70" fmla="*/ 293511 w 1706636"/>
                <a:gd name="connsiteY70" fmla="*/ 1481906 h 3041536"/>
                <a:gd name="connsiteX71" fmla="*/ 225777 w 1706636"/>
                <a:gd name="connsiteY71" fmla="*/ 1459329 h 3041536"/>
                <a:gd name="connsiteX72" fmla="*/ 146755 w 1706636"/>
                <a:gd name="connsiteY72" fmla="*/ 1425462 h 3041536"/>
                <a:gd name="connsiteX73" fmla="*/ 56444 w 1706636"/>
                <a:gd name="connsiteY73" fmla="*/ 1346440 h 3041536"/>
                <a:gd name="connsiteX74" fmla="*/ 45155 w 1706636"/>
                <a:gd name="connsiteY74" fmla="*/ 1177106 h 3041536"/>
                <a:gd name="connsiteX75" fmla="*/ 79022 w 1706636"/>
                <a:gd name="connsiteY75" fmla="*/ 1143240 h 3041536"/>
                <a:gd name="connsiteX76" fmla="*/ 146755 w 1706636"/>
                <a:gd name="connsiteY76" fmla="*/ 1120662 h 3041536"/>
                <a:gd name="connsiteX77" fmla="*/ 225777 w 1706636"/>
                <a:gd name="connsiteY77" fmla="*/ 1098084 h 3041536"/>
                <a:gd name="connsiteX78" fmla="*/ 361244 w 1706636"/>
                <a:gd name="connsiteY78" fmla="*/ 1086795 h 3041536"/>
                <a:gd name="connsiteX79" fmla="*/ 417689 w 1706636"/>
                <a:gd name="connsiteY79" fmla="*/ 1075506 h 3041536"/>
                <a:gd name="connsiteX80" fmla="*/ 451555 w 1706636"/>
                <a:gd name="connsiteY80" fmla="*/ 1041640 h 3041536"/>
                <a:gd name="connsiteX81" fmla="*/ 485422 w 1706636"/>
                <a:gd name="connsiteY81" fmla="*/ 1019062 h 3041536"/>
                <a:gd name="connsiteX82" fmla="*/ 508000 w 1706636"/>
                <a:gd name="connsiteY82" fmla="*/ 973906 h 3041536"/>
                <a:gd name="connsiteX83" fmla="*/ 519289 w 1706636"/>
                <a:gd name="connsiteY83" fmla="*/ 748129 h 3041536"/>
                <a:gd name="connsiteX84" fmla="*/ 440266 w 1706636"/>
                <a:gd name="connsiteY84" fmla="*/ 646529 h 3041536"/>
                <a:gd name="connsiteX85" fmla="*/ 395111 w 1706636"/>
                <a:gd name="connsiteY85" fmla="*/ 556218 h 3041536"/>
                <a:gd name="connsiteX86" fmla="*/ 349955 w 1706636"/>
                <a:gd name="connsiteY86" fmla="*/ 488484 h 3041536"/>
                <a:gd name="connsiteX87" fmla="*/ 282222 w 1706636"/>
                <a:gd name="connsiteY87" fmla="*/ 443329 h 3041536"/>
                <a:gd name="connsiteX88" fmla="*/ 259644 w 1706636"/>
                <a:gd name="connsiteY88" fmla="*/ 398173 h 3041536"/>
                <a:gd name="connsiteX89" fmla="*/ 186774 w 1706636"/>
                <a:gd name="connsiteY89" fmla="*/ 293412 h 3041536"/>
                <a:gd name="connsiteX90" fmla="*/ 220641 w 1706636"/>
                <a:gd name="connsiteY90" fmla="*/ 70626 h 3041536"/>
                <a:gd name="connsiteX91" fmla="*/ 288092 w 1706636"/>
                <a:gd name="connsiteY91" fmla="*/ 917 h 3041536"/>
                <a:gd name="connsiteX92" fmla="*/ 406400 w 1706636"/>
                <a:gd name="connsiteY92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78907 w 1706636"/>
                <a:gd name="connsiteY49" fmla="*/ 2818397 h 3041536"/>
                <a:gd name="connsiteX50" fmla="*/ 86021 w 1706636"/>
                <a:gd name="connsiteY50" fmla="*/ 2733957 h 3041536"/>
                <a:gd name="connsiteX51" fmla="*/ 102164 w 1706636"/>
                <a:gd name="connsiteY51" fmla="*/ 2601934 h 3041536"/>
                <a:gd name="connsiteX52" fmla="*/ 45155 w 1706636"/>
                <a:gd name="connsiteY52" fmla="*/ 2509195 h 3041536"/>
                <a:gd name="connsiteX53" fmla="*/ 22577 w 1706636"/>
                <a:gd name="connsiteY53" fmla="*/ 2430173 h 3041536"/>
                <a:gd name="connsiteX54" fmla="*/ 0 w 1706636"/>
                <a:gd name="connsiteY54" fmla="*/ 2328573 h 3041536"/>
                <a:gd name="connsiteX55" fmla="*/ 22577 w 1706636"/>
                <a:gd name="connsiteY55" fmla="*/ 2294706 h 3041536"/>
                <a:gd name="connsiteX56" fmla="*/ 56444 w 1706636"/>
                <a:gd name="connsiteY56" fmla="*/ 2305995 h 3041536"/>
                <a:gd name="connsiteX57" fmla="*/ 101600 w 1706636"/>
                <a:gd name="connsiteY57" fmla="*/ 2328573 h 3041536"/>
                <a:gd name="connsiteX58" fmla="*/ 304800 w 1706636"/>
                <a:gd name="connsiteY58" fmla="*/ 2339862 h 3041536"/>
                <a:gd name="connsiteX59" fmla="*/ 338666 w 1706636"/>
                <a:gd name="connsiteY59" fmla="*/ 2351151 h 3041536"/>
                <a:gd name="connsiteX60" fmla="*/ 372533 w 1706636"/>
                <a:gd name="connsiteY60" fmla="*/ 2373729 h 3041536"/>
                <a:gd name="connsiteX61" fmla="*/ 541866 w 1706636"/>
                <a:gd name="connsiteY61" fmla="*/ 2362440 h 3041536"/>
                <a:gd name="connsiteX62" fmla="*/ 564444 w 1706636"/>
                <a:gd name="connsiteY62" fmla="*/ 2283418 h 3041536"/>
                <a:gd name="connsiteX63" fmla="*/ 553155 w 1706636"/>
                <a:gd name="connsiteY63" fmla="*/ 2193106 h 3041536"/>
                <a:gd name="connsiteX64" fmla="*/ 508000 w 1706636"/>
                <a:gd name="connsiteY64" fmla="*/ 2147951 h 3041536"/>
                <a:gd name="connsiteX65" fmla="*/ 440266 w 1706636"/>
                <a:gd name="connsiteY65" fmla="*/ 2035062 h 3041536"/>
                <a:gd name="connsiteX66" fmla="*/ 406400 w 1706636"/>
                <a:gd name="connsiteY66" fmla="*/ 1989906 h 3041536"/>
                <a:gd name="connsiteX67" fmla="*/ 383822 w 1706636"/>
                <a:gd name="connsiteY67" fmla="*/ 1956040 h 3041536"/>
                <a:gd name="connsiteX68" fmla="*/ 372533 w 1706636"/>
                <a:gd name="connsiteY68" fmla="*/ 1910884 h 3041536"/>
                <a:gd name="connsiteX69" fmla="*/ 327377 w 1706636"/>
                <a:gd name="connsiteY69" fmla="*/ 1549640 h 3041536"/>
                <a:gd name="connsiteX70" fmla="*/ 293511 w 1706636"/>
                <a:gd name="connsiteY70" fmla="*/ 1481906 h 3041536"/>
                <a:gd name="connsiteX71" fmla="*/ 225777 w 1706636"/>
                <a:gd name="connsiteY71" fmla="*/ 1459329 h 3041536"/>
                <a:gd name="connsiteX72" fmla="*/ 146755 w 1706636"/>
                <a:gd name="connsiteY72" fmla="*/ 1425462 h 3041536"/>
                <a:gd name="connsiteX73" fmla="*/ 56444 w 1706636"/>
                <a:gd name="connsiteY73" fmla="*/ 1346440 h 3041536"/>
                <a:gd name="connsiteX74" fmla="*/ 45155 w 1706636"/>
                <a:gd name="connsiteY74" fmla="*/ 1177106 h 3041536"/>
                <a:gd name="connsiteX75" fmla="*/ 79022 w 1706636"/>
                <a:gd name="connsiteY75" fmla="*/ 1143240 h 3041536"/>
                <a:gd name="connsiteX76" fmla="*/ 146755 w 1706636"/>
                <a:gd name="connsiteY76" fmla="*/ 1120662 h 3041536"/>
                <a:gd name="connsiteX77" fmla="*/ 225777 w 1706636"/>
                <a:gd name="connsiteY77" fmla="*/ 1098084 h 3041536"/>
                <a:gd name="connsiteX78" fmla="*/ 361244 w 1706636"/>
                <a:gd name="connsiteY78" fmla="*/ 1086795 h 3041536"/>
                <a:gd name="connsiteX79" fmla="*/ 417689 w 1706636"/>
                <a:gd name="connsiteY79" fmla="*/ 1075506 h 3041536"/>
                <a:gd name="connsiteX80" fmla="*/ 451555 w 1706636"/>
                <a:gd name="connsiteY80" fmla="*/ 1041640 h 3041536"/>
                <a:gd name="connsiteX81" fmla="*/ 485422 w 1706636"/>
                <a:gd name="connsiteY81" fmla="*/ 1019062 h 3041536"/>
                <a:gd name="connsiteX82" fmla="*/ 508000 w 1706636"/>
                <a:gd name="connsiteY82" fmla="*/ 973906 h 3041536"/>
                <a:gd name="connsiteX83" fmla="*/ 519289 w 1706636"/>
                <a:gd name="connsiteY83" fmla="*/ 748129 h 3041536"/>
                <a:gd name="connsiteX84" fmla="*/ 440266 w 1706636"/>
                <a:gd name="connsiteY84" fmla="*/ 646529 h 3041536"/>
                <a:gd name="connsiteX85" fmla="*/ 395111 w 1706636"/>
                <a:gd name="connsiteY85" fmla="*/ 556218 h 3041536"/>
                <a:gd name="connsiteX86" fmla="*/ 349955 w 1706636"/>
                <a:gd name="connsiteY86" fmla="*/ 488484 h 3041536"/>
                <a:gd name="connsiteX87" fmla="*/ 282222 w 1706636"/>
                <a:gd name="connsiteY87" fmla="*/ 443329 h 3041536"/>
                <a:gd name="connsiteX88" fmla="*/ 259644 w 1706636"/>
                <a:gd name="connsiteY88" fmla="*/ 398173 h 3041536"/>
                <a:gd name="connsiteX89" fmla="*/ 186774 w 1706636"/>
                <a:gd name="connsiteY89" fmla="*/ 293412 h 3041536"/>
                <a:gd name="connsiteX90" fmla="*/ 220641 w 1706636"/>
                <a:gd name="connsiteY90" fmla="*/ 70626 h 3041536"/>
                <a:gd name="connsiteX91" fmla="*/ 288092 w 1706636"/>
                <a:gd name="connsiteY91" fmla="*/ 917 h 3041536"/>
                <a:gd name="connsiteX92" fmla="*/ 406400 w 1706636"/>
                <a:gd name="connsiteY92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78907 w 1706636"/>
                <a:gd name="connsiteY49" fmla="*/ 2818397 h 3041536"/>
                <a:gd name="connsiteX50" fmla="*/ 86021 w 1706636"/>
                <a:gd name="connsiteY50" fmla="*/ 2733957 h 3041536"/>
                <a:gd name="connsiteX51" fmla="*/ 102164 w 1706636"/>
                <a:gd name="connsiteY51" fmla="*/ 2601934 h 3041536"/>
                <a:gd name="connsiteX52" fmla="*/ 31439 w 1706636"/>
                <a:gd name="connsiteY52" fmla="*/ 2504623 h 3041536"/>
                <a:gd name="connsiteX53" fmla="*/ 22577 w 1706636"/>
                <a:gd name="connsiteY53" fmla="*/ 2430173 h 3041536"/>
                <a:gd name="connsiteX54" fmla="*/ 0 w 1706636"/>
                <a:gd name="connsiteY54" fmla="*/ 2328573 h 3041536"/>
                <a:gd name="connsiteX55" fmla="*/ 22577 w 1706636"/>
                <a:gd name="connsiteY55" fmla="*/ 2294706 h 3041536"/>
                <a:gd name="connsiteX56" fmla="*/ 56444 w 1706636"/>
                <a:gd name="connsiteY56" fmla="*/ 2305995 h 3041536"/>
                <a:gd name="connsiteX57" fmla="*/ 101600 w 1706636"/>
                <a:gd name="connsiteY57" fmla="*/ 2328573 h 3041536"/>
                <a:gd name="connsiteX58" fmla="*/ 304800 w 1706636"/>
                <a:gd name="connsiteY58" fmla="*/ 2339862 h 3041536"/>
                <a:gd name="connsiteX59" fmla="*/ 338666 w 1706636"/>
                <a:gd name="connsiteY59" fmla="*/ 2351151 h 3041536"/>
                <a:gd name="connsiteX60" fmla="*/ 372533 w 1706636"/>
                <a:gd name="connsiteY60" fmla="*/ 2373729 h 3041536"/>
                <a:gd name="connsiteX61" fmla="*/ 541866 w 1706636"/>
                <a:gd name="connsiteY61" fmla="*/ 2362440 h 3041536"/>
                <a:gd name="connsiteX62" fmla="*/ 564444 w 1706636"/>
                <a:gd name="connsiteY62" fmla="*/ 2283418 h 3041536"/>
                <a:gd name="connsiteX63" fmla="*/ 553155 w 1706636"/>
                <a:gd name="connsiteY63" fmla="*/ 2193106 h 3041536"/>
                <a:gd name="connsiteX64" fmla="*/ 508000 w 1706636"/>
                <a:gd name="connsiteY64" fmla="*/ 2147951 h 3041536"/>
                <a:gd name="connsiteX65" fmla="*/ 440266 w 1706636"/>
                <a:gd name="connsiteY65" fmla="*/ 2035062 h 3041536"/>
                <a:gd name="connsiteX66" fmla="*/ 406400 w 1706636"/>
                <a:gd name="connsiteY66" fmla="*/ 1989906 h 3041536"/>
                <a:gd name="connsiteX67" fmla="*/ 383822 w 1706636"/>
                <a:gd name="connsiteY67" fmla="*/ 1956040 h 3041536"/>
                <a:gd name="connsiteX68" fmla="*/ 372533 w 1706636"/>
                <a:gd name="connsiteY68" fmla="*/ 1910884 h 3041536"/>
                <a:gd name="connsiteX69" fmla="*/ 327377 w 1706636"/>
                <a:gd name="connsiteY69" fmla="*/ 1549640 h 3041536"/>
                <a:gd name="connsiteX70" fmla="*/ 293511 w 1706636"/>
                <a:gd name="connsiteY70" fmla="*/ 1481906 h 3041536"/>
                <a:gd name="connsiteX71" fmla="*/ 225777 w 1706636"/>
                <a:gd name="connsiteY71" fmla="*/ 1459329 h 3041536"/>
                <a:gd name="connsiteX72" fmla="*/ 146755 w 1706636"/>
                <a:gd name="connsiteY72" fmla="*/ 1425462 h 3041536"/>
                <a:gd name="connsiteX73" fmla="*/ 56444 w 1706636"/>
                <a:gd name="connsiteY73" fmla="*/ 1346440 h 3041536"/>
                <a:gd name="connsiteX74" fmla="*/ 45155 w 1706636"/>
                <a:gd name="connsiteY74" fmla="*/ 1177106 h 3041536"/>
                <a:gd name="connsiteX75" fmla="*/ 79022 w 1706636"/>
                <a:gd name="connsiteY75" fmla="*/ 1143240 h 3041536"/>
                <a:gd name="connsiteX76" fmla="*/ 146755 w 1706636"/>
                <a:gd name="connsiteY76" fmla="*/ 1120662 h 3041536"/>
                <a:gd name="connsiteX77" fmla="*/ 225777 w 1706636"/>
                <a:gd name="connsiteY77" fmla="*/ 1098084 h 3041536"/>
                <a:gd name="connsiteX78" fmla="*/ 361244 w 1706636"/>
                <a:gd name="connsiteY78" fmla="*/ 1086795 h 3041536"/>
                <a:gd name="connsiteX79" fmla="*/ 417689 w 1706636"/>
                <a:gd name="connsiteY79" fmla="*/ 1075506 h 3041536"/>
                <a:gd name="connsiteX80" fmla="*/ 451555 w 1706636"/>
                <a:gd name="connsiteY80" fmla="*/ 1041640 h 3041536"/>
                <a:gd name="connsiteX81" fmla="*/ 485422 w 1706636"/>
                <a:gd name="connsiteY81" fmla="*/ 1019062 h 3041536"/>
                <a:gd name="connsiteX82" fmla="*/ 508000 w 1706636"/>
                <a:gd name="connsiteY82" fmla="*/ 973906 h 3041536"/>
                <a:gd name="connsiteX83" fmla="*/ 519289 w 1706636"/>
                <a:gd name="connsiteY83" fmla="*/ 748129 h 3041536"/>
                <a:gd name="connsiteX84" fmla="*/ 440266 w 1706636"/>
                <a:gd name="connsiteY84" fmla="*/ 646529 h 3041536"/>
                <a:gd name="connsiteX85" fmla="*/ 395111 w 1706636"/>
                <a:gd name="connsiteY85" fmla="*/ 556218 h 3041536"/>
                <a:gd name="connsiteX86" fmla="*/ 349955 w 1706636"/>
                <a:gd name="connsiteY86" fmla="*/ 488484 h 3041536"/>
                <a:gd name="connsiteX87" fmla="*/ 282222 w 1706636"/>
                <a:gd name="connsiteY87" fmla="*/ 443329 h 3041536"/>
                <a:gd name="connsiteX88" fmla="*/ 259644 w 1706636"/>
                <a:gd name="connsiteY88" fmla="*/ 398173 h 3041536"/>
                <a:gd name="connsiteX89" fmla="*/ 186774 w 1706636"/>
                <a:gd name="connsiteY89" fmla="*/ 293412 h 3041536"/>
                <a:gd name="connsiteX90" fmla="*/ 220641 w 1706636"/>
                <a:gd name="connsiteY90" fmla="*/ 70626 h 3041536"/>
                <a:gd name="connsiteX91" fmla="*/ 288092 w 1706636"/>
                <a:gd name="connsiteY91" fmla="*/ 917 h 3041536"/>
                <a:gd name="connsiteX92" fmla="*/ 406400 w 1706636"/>
                <a:gd name="connsiteY92" fmla="*/ 100654 h 3041536"/>
                <a:gd name="connsiteX0" fmla="*/ 406400 w 1706636"/>
                <a:gd name="connsiteY0" fmla="*/ 100654 h 3041536"/>
                <a:gd name="connsiteX1" fmla="*/ 514717 w 1706636"/>
                <a:gd name="connsiteY1" fmla="*/ 243685 h 3041536"/>
                <a:gd name="connsiteX2" fmla="*/ 593739 w 1706636"/>
                <a:gd name="connsiteY2" fmla="*/ 286413 h 3041536"/>
                <a:gd name="connsiteX3" fmla="*/ 762338 w 1706636"/>
                <a:gd name="connsiteY3" fmla="*/ 178830 h 3041536"/>
                <a:gd name="connsiteX4" fmla="*/ 849658 w 1706636"/>
                <a:gd name="connsiteY4" fmla="*/ 278567 h 3041536"/>
                <a:gd name="connsiteX5" fmla="*/ 910392 w 1706636"/>
                <a:gd name="connsiteY5" fmla="*/ 316724 h 3041536"/>
                <a:gd name="connsiteX6" fmla="*/ 1009565 w 1706636"/>
                <a:gd name="connsiteY6" fmla="*/ 432040 h 3041536"/>
                <a:gd name="connsiteX7" fmla="*/ 1079443 w 1706636"/>
                <a:gd name="connsiteY7" fmla="*/ 664930 h 3041536"/>
                <a:gd name="connsiteX8" fmla="*/ 1103037 w 1706636"/>
                <a:gd name="connsiteY8" fmla="*/ 623837 h 3041536"/>
                <a:gd name="connsiteX9" fmla="*/ 1162755 w 1706636"/>
                <a:gd name="connsiteY9" fmla="*/ 499773 h 3041536"/>
                <a:gd name="connsiteX10" fmla="*/ 1317921 w 1706636"/>
                <a:gd name="connsiteY10" fmla="*/ 486677 h 3041536"/>
                <a:gd name="connsiteX11" fmla="*/ 1390678 w 1706636"/>
                <a:gd name="connsiteY11" fmla="*/ 594938 h 3041536"/>
                <a:gd name="connsiteX12" fmla="*/ 1386501 w 1706636"/>
                <a:gd name="connsiteY12" fmla="*/ 655841 h 3041536"/>
                <a:gd name="connsiteX13" fmla="*/ 1442833 w 1706636"/>
                <a:gd name="connsiteY13" fmla="*/ 731816 h 3041536"/>
                <a:gd name="connsiteX14" fmla="*/ 1478844 w 1706636"/>
                <a:gd name="connsiteY14" fmla="*/ 612662 h 3041536"/>
                <a:gd name="connsiteX15" fmla="*/ 1551149 w 1706636"/>
                <a:gd name="connsiteY15" fmla="*/ 684403 h 3041536"/>
                <a:gd name="connsiteX16" fmla="*/ 1592241 w 1706636"/>
                <a:gd name="connsiteY16" fmla="*/ 701561 h 3041536"/>
                <a:gd name="connsiteX17" fmla="*/ 1672166 w 1706636"/>
                <a:gd name="connsiteY17" fmla="*/ 851309 h 3041536"/>
                <a:gd name="connsiteX18" fmla="*/ 1706540 w 1706636"/>
                <a:gd name="connsiteY18" fmla="*/ 902729 h 3041536"/>
                <a:gd name="connsiteX19" fmla="*/ 1580444 w 1706636"/>
                <a:gd name="connsiteY19" fmla="*/ 973906 h 3041536"/>
                <a:gd name="connsiteX20" fmla="*/ 1572429 w 1706636"/>
                <a:gd name="connsiteY20" fmla="*/ 1395264 h 3041536"/>
                <a:gd name="connsiteX21" fmla="*/ 1399822 w 1706636"/>
                <a:gd name="connsiteY21" fmla="*/ 1480495 h 3041536"/>
                <a:gd name="connsiteX22" fmla="*/ 1326105 w 1706636"/>
                <a:gd name="connsiteY22" fmla="*/ 1580515 h 3041536"/>
                <a:gd name="connsiteX23" fmla="*/ 1474837 w 1706636"/>
                <a:gd name="connsiteY23" fmla="*/ 1658408 h 3041536"/>
                <a:gd name="connsiteX24" fmla="*/ 1422400 w 1706636"/>
                <a:gd name="connsiteY24" fmla="*/ 1843151 h 3041536"/>
                <a:gd name="connsiteX25" fmla="*/ 1372784 w 1706636"/>
                <a:gd name="connsiteY25" fmla="*/ 1903997 h 3041536"/>
                <a:gd name="connsiteX26" fmla="*/ 1365955 w 1706636"/>
                <a:gd name="connsiteY26" fmla="*/ 1933462 h 3041536"/>
                <a:gd name="connsiteX27" fmla="*/ 1320800 w 1706636"/>
                <a:gd name="connsiteY27" fmla="*/ 1956040 h 3041536"/>
                <a:gd name="connsiteX28" fmla="*/ 1298222 w 1706636"/>
                <a:gd name="connsiteY28" fmla="*/ 2001195 h 3041536"/>
                <a:gd name="connsiteX29" fmla="*/ 1377075 w 1706636"/>
                <a:gd name="connsiteY29" fmla="*/ 2087217 h 3041536"/>
                <a:gd name="connsiteX30" fmla="*/ 1291336 w 1706636"/>
                <a:gd name="connsiteY30" fmla="*/ 2186390 h 3041536"/>
                <a:gd name="connsiteX31" fmla="*/ 1162472 w 1706636"/>
                <a:gd name="connsiteY31" fmla="*/ 2278901 h 3041536"/>
                <a:gd name="connsiteX32" fmla="*/ 1113592 w 1706636"/>
                <a:gd name="connsiteY32" fmla="*/ 2363851 h 3041536"/>
                <a:gd name="connsiteX33" fmla="*/ 988285 w 1706636"/>
                <a:gd name="connsiteY33" fmla="*/ 2376156 h 3041536"/>
                <a:gd name="connsiteX34" fmla="*/ 993140 w 1706636"/>
                <a:gd name="connsiteY34" fmla="*/ 2534934 h 3041536"/>
                <a:gd name="connsiteX35" fmla="*/ 959555 w 1706636"/>
                <a:gd name="connsiteY35" fmla="*/ 2701106 h 3041536"/>
                <a:gd name="connsiteX36" fmla="*/ 796374 w 1706636"/>
                <a:gd name="connsiteY36" fmla="*/ 2659676 h 3041536"/>
                <a:gd name="connsiteX37" fmla="*/ 705781 w 1706636"/>
                <a:gd name="connsiteY37" fmla="*/ 2645678 h 3041536"/>
                <a:gd name="connsiteX38" fmla="*/ 628621 w 1706636"/>
                <a:gd name="connsiteY38" fmla="*/ 2716403 h 3041536"/>
                <a:gd name="connsiteX39" fmla="*/ 539891 w 1706636"/>
                <a:gd name="connsiteY39" fmla="*/ 2723120 h 3041536"/>
                <a:gd name="connsiteX40" fmla="*/ 508733 w 1706636"/>
                <a:gd name="connsiteY40" fmla="*/ 2775557 h 3041536"/>
                <a:gd name="connsiteX41" fmla="*/ 483277 w 1706636"/>
                <a:gd name="connsiteY41" fmla="*/ 2838718 h 3041536"/>
                <a:gd name="connsiteX42" fmla="*/ 407980 w 1706636"/>
                <a:gd name="connsiteY42" fmla="*/ 2842726 h 3041536"/>
                <a:gd name="connsiteX43" fmla="*/ 315524 w 1706636"/>
                <a:gd name="connsiteY43" fmla="*/ 2933037 h 3041536"/>
                <a:gd name="connsiteX44" fmla="*/ 270933 w 1706636"/>
                <a:gd name="connsiteY44" fmla="*/ 2985191 h 3041536"/>
                <a:gd name="connsiteX45" fmla="*/ 191911 w 1706636"/>
                <a:gd name="connsiteY45" fmla="*/ 3039773 h 3041536"/>
                <a:gd name="connsiteX46" fmla="*/ 71853 w 1706636"/>
                <a:gd name="connsiteY46" fmla="*/ 3037628 h 3041536"/>
                <a:gd name="connsiteX47" fmla="*/ 48429 w 1706636"/>
                <a:gd name="connsiteY47" fmla="*/ 2983329 h 3041536"/>
                <a:gd name="connsiteX48" fmla="*/ 115598 w 1706636"/>
                <a:gd name="connsiteY48" fmla="*/ 2918305 h 3041536"/>
                <a:gd name="connsiteX49" fmla="*/ 78907 w 1706636"/>
                <a:gd name="connsiteY49" fmla="*/ 2818397 h 3041536"/>
                <a:gd name="connsiteX50" fmla="*/ 86021 w 1706636"/>
                <a:gd name="connsiteY50" fmla="*/ 2733957 h 3041536"/>
                <a:gd name="connsiteX51" fmla="*/ 102164 w 1706636"/>
                <a:gd name="connsiteY51" fmla="*/ 2601934 h 3041536"/>
                <a:gd name="connsiteX52" fmla="*/ 31439 w 1706636"/>
                <a:gd name="connsiteY52" fmla="*/ 2504623 h 3041536"/>
                <a:gd name="connsiteX53" fmla="*/ 91157 w 1706636"/>
                <a:gd name="connsiteY53" fmla="*/ 2466749 h 3041536"/>
                <a:gd name="connsiteX54" fmla="*/ 0 w 1706636"/>
                <a:gd name="connsiteY54" fmla="*/ 2328573 h 3041536"/>
                <a:gd name="connsiteX55" fmla="*/ 22577 w 1706636"/>
                <a:gd name="connsiteY55" fmla="*/ 2294706 h 3041536"/>
                <a:gd name="connsiteX56" fmla="*/ 56444 w 1706636"/>
                <a:gd name="connsiteY56" fmla="*/ 2305995 h 3041536"/>
                <a:gd name="connsiteX57" fmla="*/ 101600 w 1706636"/>
                <a:gd name="connsiteY57" fmla="*/ 2328573 h 3041536"/>
                <a:gd name="connsiteX58" fmla="*/ 304800 w 1706636"/>
                <a:gd name="connsiteY58" fmla="*/ 2339862 h 3041536"/>
                <a:gd name="connsiteX59" fmla="*/ 338666 w 1706636"/>
                <a:gd name="connsiteY59" fmla="*/ 2351151 h 3041536"/>
                <a:gd name="connsiteX60" fmla="*/ 372533 w 1706636"/>
                <a:gd name="connsiteY60" fmla="*/ 2373729 h 3041536"/>
                <a:gd name="connsiteX61" fmla="*/ 541866 w 1706636"/>
                <a:gd name="connsiteY61" fmla="*/ 2362440 h 3041536"/>
                <a:gd name="connsiteX62" fmla="*/ 564444 w 1706636"/>
                <a:gd name="connsiteY62" fmla="*/ 2283418 h 3041536"/>
                <a:gd name="connsiteX63" fmla="*/ 553155 w 1706636"/>
                <a:gd name="connsiteY63" fmla="*/ 2193106 h 3041536"/>
                <a:gd name="connsiteX64" fmla="*/ 508000 w 1706636"/>
                <a:gd name="connsiteY64" fmla="*/ 2147951 h 3041536"/>
                <a:gd name="connsiteX65" fmla="*/ 440266 w 1706636"/>
                <a:gd name="connsiteY65" fmla="*/ 2035062 h 3041536"/>
                <a:gd name="connsiteX66" fmla="*/ 406400 w 1706636"/>
                <a:gd name="connsiteY66" fmla="*/ 1989906 h 3041536"/>
                <a:gd name="connsiteX67" fmla="*/ 383822 w 1706636"/>
                <a:gd name="connsiteY67" fmla="*/ 1956040 h 3041536"/>
                <a:gd name="connsiteX68" fmla="*/ 372533 w 1706636"/>
                <a:gd name="connsiteY68" fmla="*/ 1910884 h 3041536"/>
                <a:gd name="connsiteX69" fmla="*/ 327377 w 1706636"/>
                <a:gd name="connsiteY69" fmla="*/ 1549640 h 3041536"/>
                <a:gd name="connsiteX70" fmla="*/ 293511 w 1706636"/>
                <a:gd name="connsiteY70" fmla="*/ 1481906 h 3041536"/>
                <a:gd name="connsiteX71" fmla="*/ 225777 w 1706636"/>
                <a:gd name="connsiteY71" fmla="*/ 1459329 h 3041536"/>
                <a:gd name="connsiteX72" fmla="*/ 146755 w 1706636"/>
                <a:gd name="connsiteY72" fmla="*/ 1425462 h 3041536"/>
                <a:gd name="connsiteX73" fmla="*/ 56444 w 1706636"/>
                <a:gd name="connsiteY73" fmla="*/ 1346440 h 3041536"/>
                <a:gd name="connsiteX74" fmla="*/ 45155 w 1706636"/>
                <a:gd name="connsiteY74" fmla="*/ 1177106 h 3041536"/>
                <a:gd name="connsiteX75" fmla="*/ 79022 w 1706636"/>
                <a:gd name="connsiteY75" fmla="*/ 1143240 h 3041536"/>
                <a:gd name="connsiteX76" fmla="*/ 146755 w 1706636"/>
                <a:gd name="connsiteY76" fmla="*/ 1120662 h 3041536"/>
                <a:gd name="connsiteX77" fmla="*/ 225777 w 1706636"/>
                <a:gd name="connsiteY77" fmla="*/ 1098084 h 3041536"/>
                <a:gd name="connsiteX78" fmla="*/ 361244 w 1706636"/>
                <a:gd name="connsiteY78" fmla="*/ 1086795 h 3041536"/>
                <a:gd name="connsiteX79" fmla="*/ 417689 w 1706636"/>
                <a:gd name="connsiteY79" fmla="*/ 1075506 h 3041536"/>
                <a:gd name="connsiteX80" fmla="*/ 451555 w 1706636"/>
                <a:gd name="connsiteY80" fmla="*/ 1041640 h 3041536"/>
                <a:gd name="connsiteX81" fmla="*/ 485422 w 1706636"/>
                <a:gd name="connsiteY81" fmla="*/ 1019062 h 3041536"/>
                <a:gd name="connsiteX82" fmla="*/ 508000 w 1706636"/>
                <a:gd name="connsiteY82" fmla="*/ 973906 h 3041536"/>
                <a:gd name="connsiteX83" fmla="*/ 519289 w 1706636"/>
                <a:gd name="connsiteY83" fmla="*/ 748129 h 3041536"/>
                <a:gd name="connsiteX84" fmla="*/ 440266 w 1706636"/>
                <a:gd name="connsiteY84" fmla="*/ 646529 h 3041536"/>
                <a:gd name="connsiteX85" fmla="*/ 395111 w 1706636"/>
                <a:gd name="connsiteY85" fmla="*/ 556218 h 3041536"/>
                <a:gd name="connsiteX86" fmla="*/ 349955 w 1706636"/>
                <a:gd name="connsiteY86" fmla="*/ 488484 h 3041536"/>
                <a:gd name="connsiteX87" fmla="*/ 282222 w 1706636"/>
                <a:gd name="connsiteY87" fmla="*/ 443329 h 3041536"/>
                <a:gd name="connsiteX88" fmla="*/ 259644 w 1706636"/>
                <a:gd name="connsiteY88" fmla="*/ 398173 h 3041536"/>
                <a:gd name="connsiteX89" fmla="*/ 186774 w 1706636"/>
                <a:gd name="connsiteY89" fmla="*/ 293412 h 3041536"/>
                <a:gd name="connsiteX90" fmla="*/ 220641 w 1706636"/>
                <a:gd name="connsiteY90" fmla="*/ 70626 h 3041536"/>
                <a:gd name="connsiteX91" fmla="*/ 288092 w 1706636"/>
                <a:gd name="connsiteY91" fmla="*/ 917 h 3041536"/>
                <a:gd name="connsiteX92" fmla="*/ 406400 w 1706636"/>
                <a:gd name="connsiteY92" fmla="*/ 100654 h 3041536"/>
                <a:gd name="connsiteX0" fmla="*/ 406546 w 1706782"/>
                <a:gd name="connsiteY0" fmla="*/ 100654 h 3041536"/>
                <a:gd name="connsiteX1" fmla="*/ 514863 w 1706782"/>
                <a:gd name="connsiteY1" fmla="*/ 243685 h 3041536"/>
                <a:gd name="connsiteX2" fmla="*/ 593885 w 1706782"/>
                <a:gd name="connsiteY2" fmla="*/ 286413 h 3041536"/>
                <a:gd name="connsiteX3" fmla="*/ 762484 w 1706782"/>
                <a:gd name="connsiteY3" fmla="*/ 178830 h 3041536"/>
                <a:gd name="connsiteX4" fmla="*/ 849804 w 1706782"/>
                <a:gd name="connsiteY4" fmla="*/ 278567 h 3041536"/>
                <a:gd name="connsiteX5" fmla="*/ 910538 w 1706782"/>
                <a:gd name="connsiteY5" fmla="*/ 316724 h 3041536"/>
                <a:gd name="connsiteX6" fmla="*/ 1009711 w 1706782"/>
                <a:gd name="connsiteY6" fmla="*/ 432040 h 3041536"/>
                <a:gd name="connsiteX7" fmla="*/ 1079589 w 1706782"/>
                <a:gd name="connsiteY7" fmla="*/ 664930 h 3041536"/>
                <a:gd name="connsiteX8" fmla="*/ 1103183 w 1706782"/>
                <a:gd name="connsiteY8" fmla="*/ 623837 h 3041536"/>
                <a:gd name="connsiteX9" fmla="*/ 1162901 w 1706782"/>
                <a:gd name="connsiteY9" fmla="*/ 499773 h 3041536"/>
                <a:gd name="connsiteX10" fmla="*/ 1318067 w 1706782"/>
                <a:gd name="connsiteY10" fmla="*/ 486677 h 3041536"/>
                <a:gd name="connsiteX11" fmla="*/ 1390824 w 1706782"/>
                <a:gd name="connsiteY11" fmla="*/ 594938 h 3041536"/>
                <a:gd name="connsiteX12" fmla="*/ 1386647 w 1706782"/>
                <a:gd name="connsiteY12" fmla="*/ 655841 h 3041536"/>
                <a:gd name="connsiteX13" fmla="*/ 1442979 w 1706782"/>
                <a:gd name="connsiteY13" fmla="*/ 731816 h 3041536"/>
                <a:gd name="connsiteX14" fmla="*/ 1478990 w 1706782"/>
                <a:gd name="connsiteY14" fmla="*/ 612662 h 3041536"/>
                <a:gd name="connsiteX15" fmla="*/ 1551295 w 1706782"/>
                <a:gd name="connsiteY15" fmla="*/ 684403 h 3041536"/>
                <a:gd name="connsiteX16" fmla="*/ 1592387 w 1706782"/>
                <a:gd name="connsiteY16" fmla="*/ 701561 h 3041536"/>
                <a:gd name="connsiteX17" fmla="*/ 1672312 w 1706782"/>
                <a:gd name="connsiteY17" fmla="*/ 851309 h 3041536"/>
                <a:gd name="connsiteX18" fmla="*/ 1706686 w 1706782"/>
                <a:gd name="connsiteY18" fmla="*/ 902729 h 3041536"/>
                <a:gd name="connsiteX19" fmla="*/ 1580590 w 1706782"/>
                <a:gd name="connsiteY19" fmla="*/ 973906 h 3041536"/>
                <a:gd name="connsiteX20" fmla="*/ 1572575 w 1706782"/>
                <a:gd name="connsiteY20" fmla="*/ 1395264 h 3041536"/>
                <a:gd name="connsiteX21" fmla="*/ 1399968 w 1706782"/>
                <a:gd name="connsiteY21" fmla="*/ 1480495 h 3041536"/>
                <a:gd name="connsiteX22" fmla="*/ 1326251 w 1706782"/>
                <a:gd name="connsiteY22" fmla="*/ 1580515 h 3041536"/>
                <a:gd name="connsiteX23" fmla="*/ 1474983 w 1706782"/>
                <a:gd name="connsiteY23" fmla="*/ 1658408 h 3041536"/>
                <a:gd name="connsiteX24" fmla="*/ 1422546 w 1706782"/>
                <a:gd name="connsiteY24" fmla="*/ 1843151 h 3041536"/>
                <a:gd name="connsiteX25" fmla="*/ 1372930 w 1706782"/>
                <a:gd name="connsiteY25" fmla="*/ 1903997 h 3041536"/>
                <a:gd name="connsiteX26" fmla="*/ 1366101 w 1706782"/>
                <a:gd name="connsiteY26" fmla="*/ 1933462 h 3041536"/>
                <a:gd name="connsiteX27" fmla="*/ 1320946 w 1706782"/>
                <a:gd name="connsiteY27" fmla="*/ 1956040 h 3041536"/>
                <a:gd name="connsiteX28" fmla="*/ 1298368 w 1706782"/>
                <a:gd name="connsiteY28" fmla="*/ 2001195 h 3041536"/>
                <a:gd name="connsiteX29" fmla="*/ 1377221 w 1706782"/>
                <a:gd name="connsiteY29" fmla="*/ 2087217 h 3041536"/>
                <a:gd name="connsiteX30" fmla="*/ 1291482 w 1706782"/>
                <a:gd name="connsiteY30" fmla="*/ 2186390 h 3041536"/>
                <a:gd name="connsiteX31" fmla="*/ 1162618 w 1706782"/>
                <a:gd name="connsiteY31" fmla="*/ 2278901 h 3041536"/>
                <a:gd name="connsiteX32" fmla="*/ 1113738 w 1706782"/>
                <a:gd name="connsiteY32" fmla="*/ 2363851 h 3041536"/>
                <a:gd name="connsiteX33" fmla="*/ 988431 w 1706782"/>
                <a:gd name="connsiteY33" fmla="*/ 2376156 h 3041536"/>
                <a:gd name="connsiteX34" fmla="*/ 993286 w 1706782"/>
                <a:gd name="connsiteY34" fmla="*/ 2534934 h 3041536"/>
                <a:gd name="connsiteX35" fmla="*/ 959701 w 1706782"/>
                <a:gd name="connsiteY35" fmla="*/ 2701106 h 3041536"/>
                <a:gd name="connsiteX36" fmla="*/ 796520 w 1706782"/>
                <a:gd name="connsiteY36" fmla="*/ 2659676 h 3041536"/>
                <a:gd name="connsiteX37" fmla="*/ 705927 w 1706782"/>
                <a:gd name="connsiteY37" fmla="*/ 2645678 h 3041536"/>
                <a:gd name="connsiteX38" fmla="*/ 628767 w 1706782"/>
                <a:gd name="connsiteY38" fmla="*/ 2716403 h 3041536"/>
                <a:gd name="connsiteX39" fmla="*/ 540037 w 1706782"/>
                <a:gd name="connsiteY39" fmla="*/ 2723120 h 3041536"/>
                <a:gd name="connsiteX40" fmla="*/ 508879 w 1706782"/>
                <a:gd name="connsiteY40" fmla="*/ 2775557 h 3041536"/>
                <a:gd name="connsiteX41" fmla="*/ 483423 w 1706782"/>
                <a:gd name="connsiteY41" fmla="*/ 2838718 h 3041536"/>
                <a:gd name="connsiteX42" fmla="*/ 408126 w 1706782"/>
                <a:gd name="connsiteY42" fmla="*/ 2842726 h 3041536"/>
                <a:gd name="connsiteX43" fmla="*/ 315670 w 1706782"/>
                <a:gd name="connsiteY43" fmla="*/ 2933037 h 3041536"/>
                <a:gd name="connsiteX44" fmla="*/ 271079 w 1706782"/>
                <a:gd name="connsiteY44" fmla="*/ 2985191 h 3041536"/>
                <a:gd name="connsiteX45" fmla="*/ 192057 w 1706782"/>
                <a:gd name="connsiteY45" fmla="*/ 3039773 h 3041536"/>
                <a:gd name="connsiteX46" fmla="*/ 71999 w 1706782"/>
                <a:gd name="connsiteY46" fmla="*/ 3037628 h 3041536"/>
                <a:gd name="connsiteX47" fmla="*/ 48575 w 1706782"/>
                <a:gd name="connsiteY47" fmla="*/ 2983329 h 3041536"/>
                <a:gd name="connsiteX48" fmla="*/ 115744 w 1706782"/>
                <a:gd name="connsiteY48" fmla="*/ 2918305 h 3041536"/>
                <a:gd name="connsiteX49" fmla="*/ 79053 w 1706782"/>
                <a:gd name="connsiteY49" fmla="*/ 2818397 h 3041536"/>
                <a:gd name="connsiteX50" fmla="*/ 86167 w 1706782"/>
                <a:gd name="connsiteY50" fmla="*/ 2733957 h 3041536"/>
                <a:gd name="connsiteX51" fmla="*/ 102310 w 1706782"/>
                <a:gd name="connsiteY51" fmla="*/ 2601934 h 3041536"/>
                <a:gd name="connsiteX52" fmla="*/ 31585 w 1706782"/>
                <a:gd name="connsiteY52" fmla="*/ 2504623 h 3041536"/>
                <a:gd name="connsiteX53" fmla="*/ 91303 w 1706782"/>
                <a:gd name="connsiteY53" fmla="*/ 2466749 h 3041536"/>
                <a:gd name="connsiteX54" fmla="*/ 74481 w 1706782"/>
                <a:gd name="connsiteY54" fmla="*/ 2384057 h 3041536"/>
                <a:gd name="connsiteX55" fmla="*/ 146 w 1706782"/>
                <a:gd name="connsiteY55" fmla="*/ 2328573 h 3041536"/>
                <a:gd name="connsiteX56" fmla="*/ 22723 w 1706782"/>
                <a:gd name="connsiteY56" fmla="*/ 2294706 h 3041536"/>
                <a:gd name="connsiteX57" fmla="*/ 56590 w 1706782"/>
                <a:gd name="connsiteY57" fmla="*/ 2305995 h 3041536"/>
                <a:gd name="connsiteX58" fmla="*/ 101746 w 1706782"/>
                <a:gd name="connsiteY58" fmla="*/ 2328573 h 3041536"/>
                <a:gd name="connsiteX59" fmla="*/ 304946 w 1706782"/>
                <a:gd name="connsiteY59" fmla="*/ 2339862 h 3041536"/>
                <a:gd name="connsiteX60" fmla="*/ 338812 w 1706782"/>
                <a:gd name="connsiteY60" fmla="*/ 2351151 h 3041536"/>
                <a:gd name="connsiteX61" fmla="*/ 372679 w 1706782"/>
                <a:gd name="connsiteY61" fmla="*/ 2373729 h 3041536"/>
                <a:gd name="connsiteX62" fmla="*/ 542012 w 1706782"/>
                <a:gd name="connsiteY62" fmla="*/ 2362440 h 3041536"/>
                <a:gd name="connsiteX63" fmla="*/ 564590 w 1706782"/>
                <a:gd name="connsiteY63" fmla="*/ 2283418 h 3041536"/>
                <a:gd name="connsiteX64" fmla="*/ 553301 w 1706782"/>
                <a:gd name="connsiteY64" fmla="*/ 2193106 h 3041536"/>
                <a:gd name="connsiteX65" fmla="*/ 508146 w 1706782"/>
                <a:gd name="connsiteY65" fmla="*/ 2147951 h 3041536"/>
                <a:gd name="connsiteX66" fmla="*/ 440412 w 1706782"/>
                <a:gd name="connsiteY66" fmla="*/ 2035062 h 3041536"/>
                <a:gd name="connsiteX67" fmla="*/ 406546 w 1706782"/>
                <a:gd name="connsiteY67" fmla="*/ 1989906 h 3041536"/>
                <a:gd name="connsiteX68" fmla="*/ 383968 w 1706782"/>
                <a:gd name="connsiteY68" fmla="*/ 1956040 h 3041536"/>
                <a:gd name="connsiteX69" fmla="*/ 372679 w 1706782"/>
                <a:gd name="connsiteY69" fmla="*/ 1910884 h 3041536"/>
                <a:gd name="connsiteX70" fmla="*/ 327523 w 1706782"/>
                <a:gd name="connsiteY70" fmla="*/ 1549640 h 3041536"/>
                <a:gd name="connsiteX71" fmla="*/ 293657 w 1706782"/>
                <a:gd name="connsiteY71" fmla="*/ 1481906 h 3041536"/>
                <a:gd name="connsiteX72" fmla="*/ 225923 w 1706782"/>
                <a:gd name="connsiteY72" fmla="*/ 1459329 h 3041536"/>
                <a:gd name="connsiteX73" fmla="*/ 146901 w 1706782"/>
                <a:gd name="connsiteY73" fmla="*/ 1425462 h 3041536"/>
                <a:gd name="connsiteX74" fmla="*/ 56590 w 1706782"/>
                <a:gd name="connsiteY74" fmla="*/ 1346440 h 3041536"/>
                <a:gd name="connsiteX75" fmla="*/ 45301 w 1706782"/>
                <a:gd name="connsiteY75" fmla="*/ 1177106 h 3041536"/>
                <a:gd name="connsiteX76" fmla="*/ 79168 w 1706782"/>
                <a:gd name="connsiteY76" fmla="*/ 1143240 h 3041536"/>
                <a:gd name="connsiteX77" fmla="*/ 146901 w 1706782"/>
                <a:gd name="connsiteY77" fmla="*/ 1120662 h 3041536"/>
                <a:gd name="connsiteX78" fmla="*/ 225923 w 1706782"/>
                <a:gd name="connsiteY78" fmla="*/ 1098084 h 3041536"/>
                <a:gd name="connsiteX79" fmla="*/ 361390 w 1706782"/>
                <a:gd name="connsiteY79" fmla="*/ 1086795 h 3041536"/>
                <a:gd name="connsiteX80" fmla="*/ 417835 w 1706782"/>
                <a:gd name="connsiteY80" fmla="*/ 1075506 h 3041536"/>
                <a:gd name="connsiteX81" fmla="*/ 451701 w 1706782"/>
                <a:gd name="connsiteY81" fmla="*/ 1041640 h 3041536"/>
                <a:gd name="connsiteX82" fmla="*/ 485568 w 1706782"/>
                <a:gd name="connsiteY82" fmla="*/ 1019062 h 3041536"/>
                <a:gd name="connsiteX83" fmla="*/ 508146 w 1706782"/>
                <a:gd name="connsiteY83" fmla="*/ 973906 h 3041536"/>
                <a:gd name="connsiteX84" fmla="*/ 519435 w 1706782"/>
                <a:gd name="connsiteY84" fmla="*/ 748129 h 3041536"/>
                <a:gd name="connsiteX85" fmla="*/ 440412 w 1706782"/>
                <a:gd name="connsiteY85" fmla="*/ 646529 h 3041536"/>
                <a:gd name="connsiteX86" fmla="*/ 395257 w 1706782"/>
                <a:gd name="connsiteY86" fmla="*/ 556218 h 3041536"/>
                <a:gd name="connsiteX87" fmla="*/ 350101 w 1706782"/>
                <a:gd name="connsiteY87" fmla="*/ 488484 h 3041536"/>
                <a:gd name="connsiteX88" fmla="*/ 282368 w 1706782"/>
                <a:gd name="connsiteY88" fmla="*/ 443329 h 3041536"/>
                <a:gd name="connsiteX89" fmla="*/ 259790 w 1706782"/>
                <a:gd name="connsiteY89" fmla="*/ 398173 h 3041536"/>
                <a:gd name="connsiteX90" fmla="*/ 186920 w 1706782"/>
                <a:gd name="connsiteY90" fmla="*/ 293412 h 3041536"/>
                <a:gd name="connsiteX91" fmla="*/ 220787 w 1706782"/>
                <a:gd name="connsiteY91" fmla="*/ 70626 h 3041536"/>
                <a:gd name="connsiteX92" fmla="*/ 288238 w 1706782"/>
                <a:gd name="connsiteY92" fmla="*/ 917 h 3041536"/>
                <a:gd name="connsiteX93" fmla="*/ 406546 w 1706782"/>
                <a:gd name="connsiteY93" fmla="*/ 100654 h 3041536"/>
                <a:gd name="connsiteX0" fmla="*/ 406549 w 1706785"/>
                <a:gd name="connsiteY0" fmla="*/ 100654 h 3041536"/>
                <a:gd name="connsiteX1" fmla="*/ 514866 w 1706785"/>
                <a:gd name="connsiteY1" fmla="*/ 243685 h 3041536"/>
                <a:gd name="connsiteX2" fmla="*/ 593888 w 1706785"/>
                <a:gd name="connsiteY2" fmla="*/ 286413 h 3041536"/>
                <a:gd name="connsiteX3" fmla="*/ 762487 w 1706785"/>
                <a:gd name="connsiteY3" fmla="*/ 178830 h 3041536"/>
                <a:gd name="connsiteX4" fmla="*/ 849807 w 1706785"/>
                <a:gd name="connsiteY4" fmla="*/ 278567 h 3041536"/>
                <a:gd name="connsiteX5" fmla="*/ 910541 w 1706785"/>
                <a:gd name="connsiteY5" fmla="*/ 316724 h 3041536"/>
                <a:gd name="connsiteX6" fmla="*/ 1009714 w 1706785"/>
                <a:gd name="connsiteY6" fmla="*/ 432040 h 3041536"/>
                <a:gd name="connsiteX7" fmla="*/ 1079592 w 1706785"/>
                <a:gd name="connsiteY7" fmla="*/ 664930 h 3041536"/>
                <a:gd name="connsiteX8" fmla="*/ 1103186 w 1706785"/>
                <a:gd name="connsiteY8" fmla="*/ 623837 h 3041536"/>
                <a:gd name="connsiteX9" fmla="*/ 1162904 w 1706785"/>
                <a:gd name="connsiteY9" fmla="*/ 499773 h 3041536"/>
                <a:gd name="connsiteX10" fmla="*/ 1318070 w 1706785"/>
                <a:gd name="connsiteY10" fmla="*/ 486677 h 3041536"/>
                <a:gd name="connsiteX11" fmla="*/ 1390827 w 1706785"/>
                <a:gd name="connsiteY11" fmla="*/ 594938 h 3041536"/>
                <a:gd name="connsiteX12" fmla="*/ 1386650 w 1706785"/>
                <a:gd name="connsiteY12" fmla="*/ 655841 h 3041536"/>
                <a:gd name="connsiteX13" fmla="*/ 1442982 w 1706785"/>
                <a:gd name="connsiteY13" fmla="*/ 731816 h 3041536"/>
                <a:gd name="connsiteX14" fmla="*/ 1478993 w 1706785"/>
                <a:gd name="connsiteY14" fmla="*/ 612662 h 3041536"/>
                <a:gd name="connsiteX15" fmla="*/ 1551298 w 1706785"/>
                <a:gd name="connsiteY15" fmla="*/ 684403 h 3041536"/>
                <a:gd name="connsiteX16" fmla="*/ 1592390 w 1706785"/>
                <a:gd name="connsiteY16" fmla="*/ 701561 h 3041536"/>
                <a:gd name="connsiteX17" fmla="*/ 1672315 w 1706785"/>
                <a:gd name="connsiteY17" fmla="*/ 851309 h 3041536"/>
                <a:gd name="connsiteX18" fmla="*/ 1706689 w 1706785"/>
                <a:gd name="connsiteY18" fmla="*/ 902729 h 3041536"/>
                <a:gd name="connsiteX19" fmla="*/ 1580593 w 1706785"/>
                <a:gd name="connsiteY19" fmla="*/ 973906 h 3041536"/>
                <a:gd name="connsiteX20" fmla="*/ 1572578 w 1706785"/>
                <a:gd name="connsiteY20" fmla="*/ 1395264 h 3041536"/>
                <a:gd name="connsiteX21" fmla="*/ 1399971 w 1706785"/>
                <a:gd name="connsiteY21" fmla="*/ 1480495 h 3041536"/>
                <a:gd name="connsiteX22" fmla="*/ 1326254 w 1706785"/>
                <a:gd name="connsiteY22" fmla="*/ 1580515 h 3041536"/>
                <a:gd name="connsiteX23" fmla="*/ 1474986 w 1706785"/>
                <a:gd name="connsiteY23" fmla="*/ 1658408 h 3041536"/>
                <a:gd name="connsiteX24" fmla="*/ 1422549 w 1706785"/>
                <a:gd name="connsiteY24" fmla="*/ 1843151 h 3041536"/>
                <a:gd name="connsiteX25" fmla="*/ 1372933 w 1706785"/>
                <a:gd name="connsiteY25" fmla="*/ 1903997 h 3041536"/>
                <a:gd name="connsiteX26" fmla="*/ 1366104 w 1706785"/>
                <a:gd name="connsiteY26" fmla="*/ 1933462 h 3041536"/>
                <a:gd name="connsiteX27" fmla="*/ 1320949 w 1706785"/>
                <a:gd name="connsiteY27" fmla="*/ 1956040 h 3041536"/>
                <a:gd name="connsiteX28" fmla="*/ 1298371 w 1706785"/>
                <a:gd name="connsiteY28" fmla="*/ 2001195 h 3041536"/>
                <a:gd name="connsiteX29" fmla="*/ 1377224 w 1706785"/>
                <a:gd name="connsiteY29" fmla="*/ 2087217 h 3041536"/>
                <a:gd name="connsiteX30" fmla="*/ 1291485 w 1706785"/>
                <a:gd name="connsiteY30" fmla="*/ 2186390 h 3041536"/>
                <a:gd name="connsiteX31" fmla="*/ 1162621 w 1706785"/>
                <a:gd name="connsiteY31" fmla="*/ 2278901 h 3041536"/>
                <a:gd name="connsiteX32" fmla="*/ 1113741 w 1706785"/>
                <a:gd name="connsiteY32" fmla="*/ 2363851 h 3041536"/>
                <a:gd name="connsiteX33" fmla="*/ 988434 w 1706785"/>
                <a:gd name="connsiteY33" fmla="*/ 2376156 h 3041536"/>
                <a:gd name="connsiteX34" fmla="*/ 993289 w 1706785"/>
                <a:gd name="connsiteY34" fmla="*/ 2534934 h 3041536"/>
                <a:gd name="connsiteX35" fmla="*/ 959704 w 1706785"/>
                <a:gd name="connsiteY35" fmla="*/ 2701106 h 3041536"/>
                <a:gd name="connsiteX36" fmla="*/ 796523 w 1706785"/>
                <a:gd name="connsiteY36" fmla="*/ 2659676 h 3041536"/>
                <a:gd name="connsiteX37" fmla="*/ 705930 w 1706785"/>
                <a:gd name="connsiteY37" fmla="*/ 2645678 h 3041536"/>
                <a:gd name="connsiteX38" fmla="*/ 628770 w 1706785"/>
                <a:gd name="connsiteY38" fmla="*/ 2716403 h 3041536"/>
                <a:gd name="connsiteX39" fmla="*/ 540040 w 1706785"/>
                <a:gd name="connsiteY39" fmla="*/ 2723120 h 3041536"/>
                <a:gd name="connsiteX40" fmla="*/ 508882 w 1706785"/>
                <a:gd name="connsiteY40" fmla="*/ 2775557 h 3041536"/>
                <a:gd name="connsiteX41" fmla="*/ 483426 w 1706785"/>
                <a:gd name="connsiteY41" fmla="*/ 2838718 h 3041536"/>
                <a:gd name="connsiteX42" fmla="*/ 408129 w 1706785"/>
                <a:gd name="connsiteY42" fmla="*/ 2842726 h 3041536"/>
                <a:gd name="connsiteX43" fmla="*/ 315673 w 1706785"/>
                <a:gd name="connsiteY43" fmla="*/ 2933037 h 3041536"/>
                <a:gd name="connsiteX44" fmla="*/ 271082 w 1706785"/>
                <a:gd name="connsiteY44" fmla="*/ 2985191 h 3041536"/>
                <a:gd name="connsiteX45" fmla="*/ 192060 w 1706785"/>
                <a:gd name="connsiteY45" fmla="*/ 3039773 h 3041536"/>
                <a:gd name="connsiteX46" fmla="*/ 72002 w 1706785"/>
                <a:gd name="connsiteY46" fmla="*/ 3037628 h 3041536"/>
                <a:gd name="connsiteX47" fmla="*/ 48578 w 1706785"/>
                <a:gd name="connsiteY47" fmla="*/ 2983329 h 3041536"/>
                <a:gd name="connsiteX48" fmla="*/ 115747 w 1706785"/>
                <a:gd name="connsiteY48" fmla="*/ 2918305 h 3041536"/>
                <a:gd name="connsiteX49" fmla="*/ 79056 w 1706785"/>
                <a:gd name="connsiteY49" fmla="*/ 2818397 h 3041536"/>
                <a:gd name="connsiteX50" fmla="*/ 86170 w 1706785"/>
                <a:gd name="connsiteY50" fmla="*/ 2733957 h 3041536"/>
                <a:gd name="connsiteX51" fmla="*/ 102313 w 1706785"/>
                <a:gd name="connsiteY51" fmla="*/ 2601934 h 3041536"/>
                <a:gd name="connsiteX52" fmla="*/ 31588 w 1706785"/>
                <a:gd name="connsiteY52" fmla="*/ 2504623 h 3041536"/>
                <a:gd name="connsiteX53" fmla="*/ 91306 w 1706785"/>
                <a:gd name="connsiteY53" fmla="*/ 2466749 h 3041536"/>
                <a:gd name="connsiteX54" fmla="*/ 74484 w 1706785"/>
                <a:gd name="connsiteY54" fmla="*/ 2384057 h 3041536"/>
                <a:gd name="connsiteX55" fmla="*/ 149 w 1706785"/>
                <a:gd name="connsiteY55" fmla="*/ 2328573 h 3041536"/>
                <a:gd name="connsiteX56" fmla="*/ 56593 w 1706785"/>
                <a:gd name="connsiteY56" fmla="*/ 2305995 h 3041536"/>
                <a:gd name="connsiteX57" fmla="*/ 101749 w 1706785"/>
                <a:gd name="connsiteY57" fmla="*/ 2328573 h 3041536"/>
                <a:gd name="connsiteX58" fmla="*/ 304949 w 1706785"/>
                <a:gd name="connsiteY58" fmla="*/ 2339862 h 3041536"/>
                <a:gd name="connsiteX59" fmla="*/ 338815 w 1706785"/>
                <a:gd name="connsiteY59" fmla="*/ 2351151 h 3041536"/>
                <a:gd name="connsiteX60" fmla="*/ 372682 w 1706785"/>
                <a:gd name="connsiteY60" fmla="*/ 2373729 h 3041536"/>
                <a:gd name="connsiteX61" fmla="*/ 542015 w 1706785"/>
                <a:gd name="connsiteY61" fmla="*/ 2362440 h 3041536"/>
                <a:gd name="connsiteX62" fmla="*/ 564593 w 1706785"/>
                <a:gd name="connsiteY62" fmla="*/ 2283418 h 3041536"/>
                <a:gd name="connsiteX63" fmla="*/ 553304 w 1706785"/>
                <a:gd name="connsiteY63" fmla="*/ 2193106 h 3041536"/>
                <a:gd name="connsiteX64" fmla="*/ 508149 w 1706785"/>
                <a:gd name="connsiteY64" fmla="*/ 2147951 h 3041536"/>
                <a:gd name="connsiteX65" fmla="*/ 440415 w 1706785"/>
                <a:gd name="connsiteY65" fmla="*/ 2035062 h 3041536"/>
                <a:gd name="connsiteX66" fmla="*/ 406549 w 1706785"/>
                <a:gd name="connsiteY66" fmla="*/ 1989906 h 3041536"/>
                <a:gd name="connsiteX67" fmla="*/ 383971 w 1706785"/>
                <a:gd name="connsiteY67" fmla="*/ 1956040 h 3041536"/>
                <a:gd name="connsiteX68" fmla="*/ 372682 w 1706785"/>
                <a:gd name="connsiteY68" fmla="*/ 1910884 h 3041536"/>
                <a:gd name="connsiteX69" fmla="*/ 327526 w 1706785"/>
                <a:gd name="connsiteY69" fmla="*/ 1549640 h 3041536"/>
                <a:gd name="connsiteX70" fmla="*/ 293660 w 1706785"/>
                <a:gd name="connsiteY70" fmla="*/ 1481906 h 3041536"/>
                <a:gd name="connsiteX71" fmla="*/ 225926 w 1706785"/>
                <a:gd name="connsiteY71" fmla="*/ 1459329 h 3041536"/>
                <a:gd name="connsiteX72" fmla="*/ 146904 w 1706785"/>
                <a:gd name="connsiteY72" fmla="*/ 1425462 h 3041536"/>
                <a:gd name="connsiteX73" fmla="*/ 56593 w 1706785"/>
                <a:gd name="connsiteY73" fmla="*/ 1346440 h 3041536"/>
                <a:gd name="connsiteX74" fmla="*/ 45304 w 1706785"/>
                <a:gd name="connsiteY74" fmla="*/ 1177106 h 3041536"/>
                <a:gd name="connsiteX75" fmla="*/ 79171 w 1706785"/>
                <a:gd name="connsiteY75" fmla="*/ 1143240 h 3041536"/>
                <a:gd name="connsiteX76" fmla="*/ 146904 w 1706785"/>
                <a:gd name="connsiteY76" fmla="*/ 1120662 h 3041536"/>
                <a:gd name="connsiteX77" fmla="*/ 225926 w 1706785"/>
                <a:gd name="connsiteY77" fmla="*/ 1098084 h 3041536"/>
                <a:gd name="connsiteX78" fmla="*/ 361393 w 1706785"/>
                <a:gd name="connsiteY78" fmla="*/ 1086795 h 3041536"/>
                <a:gd name="connsiteX79" fmla="*/ 417838 w 1706785"/>
                <a:gd name="connsiteY79" fmla="*/ 1075506 h 3041536"/>
                <a:gd name="connsiteX80" fmla="*/ 451704 w 1706785"/>
                <a:gd name="connsiteY80" fmla="*/ 1041640 h 3041536"/>
                <a:gd name="connsiteX81" fmla="*/ 485571 w 1706785"/>
                <a:gd name="connsiteY81" fmla="*/ 1019062 h 3041536"/>
                <a:gd name="connsiteX82" fmla="*/ 508149 w 1706785"/>
                <a:gd name="connsiteY82" fmla="*/ 973906 h 3041536"/>
                <a:gd name="connsiteX83" fmla="*/ 519438 w 1706785"/>
                <a:gd name="connsiteY83" fmla="*/ 748129 h 3041536"/>
                <a:gd name="connsiteX84" fmla="*/ 440415 w 1706785"/>
                <a:gd name="connsiteY84" fmla="*/ 646529 h 3041536"/>
                <a:gd name="connsiteX85" fmla="*/ 395260 w 1706785"/>
                <a:gd name="connsiteY85" fmla="*/ 556218 h 3041536"/>
                <a:gd name="connsiteX86" fmla="*/ 350104 w 1706785"/>
                <a:gd name="connsiteY86" fmla="*/ 488484 h 3041536"/>
                <a:gd name="connsiteX87" fmla="*/ 282371 w 1706785"/>
                <a:gd name="connsiteY87" fmla="*/ 443329 h 3041536"/>
                <a:gd name="connsiteX88" fmla="*/ 259793 w 1706785"/>
                <a:gd name="connsiteY88" fmla="*/ 398173 h 3041536"/>
                <a:gd name="connsiteX89" fmla="*/ 186923 w 1706785"/>
                <a:gd name="connsiteY89" fmla="*/ 293412 h 3041536"/>
                <a:gd name="connsiteX90" fmla="*/ 220790 w 1706785"/>
                <a:gd name="connsiteY90" fmla="*/ 70626 h 3041536"/>
                <a:gd name="connsiteX91" fmla="*/ 288241 w 1706785"/>
                <a:gd name="connsiteY91" fmla="*/ 917 h 3041536"/>
                <a:gd name="connsiteX92" fmla="*/ 406549 w 1706785"/>
                <a:gd name="connsiteY92" fmla="*/ 100654 h 3041536"/>
                <a:gd name="connsiteX0" fmla="*/ 406549 w 1706785"/>
                <a:gd name="connsiteY0" fmla="*/ 100654 h 3041536"/>
                <a:gd name="connsiteX1" fmla="*/ 514866 w 1706785"/>
                <a:gd name="connsiteY1" fmla="*/ 243685 h 3041536"/>
                <a:gd name="connsiteX2" fmla="*/ 593888 w 1706785"/>
                <a:gd name="connsiteY2" fmla="*/ 286413 h 3041536"/>
                <a:gd name="connsiteX3" fmla="*/ 762487 w 1706785"/>
                <a:gd name="connsiteY3" fmla="*/ 178830 h 3041536"/>
                <a:gd name="connsiteX4" fmla="*/ 849807 w 1706785"/>
                <a:gd name="connsiteY4" fmla="*/ 278567 h 3041536"/>
                <a:gd name="connsiteX5" fmla="*/ 910541 w 1706785"/>
                <a:gd name="connsiteY5" fmla="*/ 316724 h 3041536"/>
                <a:gd name="connsiteX6" fmla="*/ 1009714 w 1706785"/>
                <a:gd name="connsiteY6" fmla="*/ 432040 h 3041536"/>
                <a:gd name="connsiteX7" fmla="*/ 1079592 w 1706785"/>
                <a:gd name="connsiteY7" fmla="*/ 664930 h 3041536"/>
                <a:gd name="connsiteX8" fmla="*/ 1103186 w 1706785"/>
                <a:gd name="connsiteY8" fmla="*/ 623837 h 3041536"/>
                <a:gd name="connsiteX9" fmla="*/ 1162904 w 1706785"/>
                <a:gd name="connsiteY9" fmla="*/ 499773 h 3041536"/>
                <a:gd name="connsiteX10" fmla="*/ 1318070 w 1706785"/>
                <a:gd name="connsiteY10" fmla="*/ 486677 h 3041536"/>
                <a:gd name="connsiteX11" fmla="*/ 1390827 w 1706785"/>
                <a:gd name="connsiteY11" fmla="*/ 594938 h 3041536"/>
                <a:gd name="connsiteX12" fmla="*/ 1386650 w 1706785"/>
                <a:gd name="connsiteY12" fmla="*/ 655841 h 3041536"/>
                <a:gd name="connsiteX13" fmla="*/ 1442982 w 1706785"/>
                <a:gd name="connsiteY13" fmla="*/ 731816 h 3041536"/>
                <a:gd name="connsiteX14" fmla="*/ 1478993 w 1706785"/>
                <a:gd name="connsiteY14" fmla="*/ 612662 h 3041536"/>
                <a:gd name="connsiteX15" fmla="*/ 1551298 w 1706785"/>
                <a:gd name="connsiteY15" fmla="*/ 684403 h 3041536"/>
                <a:gd name="connsiteX16" fmla="*/ 1592390 w 1706785"/>
                <a:gd name="connsiteY16" fmla="*/ 701561 h 3041536"/>
                <a:gd name="connsiteX17" fmla="*/ 1672315 w 1706785"/>
                <a:gd name="connsiteY17" fmla="*/ 851309 h 3041536"/>
                <a:gd name="connsiteX18" fmla="*/ 1706689 w 1706785"/>
                <a:gd name="connsiteY18" fmla="*/ 902729 h 3041536"/>
                <a:gd name="connsiteX19" fmla="*/ 1580593 w 1706785"/>
                <a:gd name="connsiteY19" fmla="*/ 973906 h 3041536"/>
                <a:gd name="connsiteX20" fmla="*/ 1572578 w 1706785"/>
                <a:gd name="connsiteY20" fmla="*/ 1395264 h 3041536"/>
                <a:gd name="connsiteX21" fmla="*/ 1399971 w 1706785"/>
                <a:gd name="connsiteY21" fmla="*/ 1480495 h 3041536"/>
                <a:gd name="connsiteX22" fmla="*/ 1326254 w 1706785"/>
                <a:gd name="connsiteY22" fmla="*/ 1580515 h 3041536"/>
                <a:gd name="connsiteX23" fmla="*/ 1474986 w 1706785"/>
                <a:gd name="connsiteY23" fmla="*/ 1658408 h 3041536"/>
                <a:gd name="connsiteX24" fmla="*/ 1422549 w 1706785"/>
                <a:gd name="connsiteY24" fmla="*/ 1843151 h 3041536"/>
                <a:gd name="connsiteX25" fmla="*/ 1372933 w 1706785"/>
                <a:gd name="connsiteY25" fmla="*/ 1903997 h 3041536"/>
                <a:gd name="connsiteX26" fmla="*/ 1366104 w 1706785"/>
                <a:gd name="connsiteY26" fmla="*/ 1933462 h 3041536"/>
                <a:gd name="connsiteX27" fmla="*/ 1320949 w 1706785"/>
                <a:gd name="connsiteY27" fmla="*/ 1956040 h 3041536"/>
                <a:gd name="connsiteX28" fmla="*/ 1298371 w 1706785"/>
                <a:gd name="connsiteY28" fmla="*/ 2001195 h 3041536"/>
                <a:gd name="connsiteX29" fmla="*/ 1377224 w 1706785"/>
                <a:gd name="connsiteY29" fmla="*/ 2087217 h 3041536"/>
                <a:gd name="connsiteX30" fmla="*/ 1291485 w 1706785"/>
                <a:gd name="connsiteY30" fmla="*/ 2186390 h 3041536"/>
                <a:gd name="connsiteX31" fmla="*/ 1162621 w 1706785"/>
                <a:gd name="connsiteY31" fmla="*/ 2278901 h 3041536"/>
                <a:gd name="connsiteX32" fmla="*/ 1113741 w 1706785"/>
                <a:gd name="connsiteY32" fmla="*/ 2363851 h 3041536"/>
                <a:gd name="connsiteX33" fmla="*/ 988434 w 1706785"/>
                <a:gd name="connsiteY33" fmla="*/ 2376156 h 3041536"/>
                <a:gd name="connsiteX34" fmla="*/ 993289 w 1706785"/>
                <a:gd name="connsiteY34" fmla="*/ 2534934 h 3041536"/>
                <a:gd name="connsiteX35" fmla="*/ 959704 w 1706785"/>
                <a:gd name="connsiteY35" fmla="*/ 2701106 h 3041536"/>
                <a:gd name="connsiteX36" fmla="*/ 796523 w 1706785"/>
                <a:gd name="connsiteY36" fmla="*/ 2659676 h 3041536"/>
                <a:gd name="connsiteX37" fmla="*/ 705930 w 1706785"/>
                <a:gd name="connsiteY37" fmla="*/ 2645678 h 3041536"/>
                <a:gd name="connsiteX38" fmla="*/ 628770 w 1706785"/>
                <a:gd name="connsiteY38" fmla="*/ 2716403 h 3041536"/>
                <a:gd name="connsiteX39" fmla="*/ 540040 w 1706785"/>
                <a:gd name="connsiteY39" fmla="*/ 2723120 h 3041536"/>
                <a:gd name="connsiteX40" fmla="*/ 508882 w 1706785"/>
                <a:gd name="connsiteY40" fmla="*/ 2775557 h 3041536"/>
                <a:gd name="connsiteX41" fmla="*/ 483426 w 1706785"/>
                <a:gd name="connsiteY41" fmla="*/ 2838718 h 3041536"/>
                <a:gd name="connsiteX42" fmla="*/ 408129 w 1706785"/>
                <a:gd name="connsiteY42" fmla="*/ 2842726 h 3041536"/>
                <a:gd name="connsiteX43" fmla="*/ 315673 w 1706785"/>
                <a:gd name="connsiteY43" fmla="*/ 2933037 h 3041536"/>
                <a:gd name="connsiteX44" fmla="*/ 271082 w 1706785"/>
                <a:gd name="connsiteY44" fmla="*/ 2985191 h 3041536"/>
                <a:gd name="connsiteX45" fmla="*/ 192060 w 1706785"/>
                <a:gd name="connsiteY45" fmla="*/ 3039773 h 3041536"/>
                <a:gd name="connsiteX46" fmla="*/ 72002 w 1706785"/>
                <a:gd name="connsiteY46" fmla="*/ 3037628 h 3041536"/>
                <a:gd name="connsiteX47" fmla="*/ 48578 w 1706785"/>
                <a:gd name="connsiteY47" fmla="*/ 2983329 h 3041536"/>
                <a:gd name="connsiteX48" fmla="*/ 115747 w 1706785"/>
                <a:gd name="connsiteY48" fmla="*/ 2918305 h 3041536"/>
                <a:gd name="connsiteX49" fmla="*/ 79056 w 1706785"/>
                <a:gd name="connsiteY49" fmla="*/ 2818397 h 3041536"/>
                <a:gd name="connsiteX50" fmla="*/ 86170 w 1706785"/>
                <a:gd name="connsiteY50" fmla="*/ 2733957 h 3041536"/>
                <a:gd name="connsiteX51" fmla="*/ 102313 w 1706785"/>
                <a:gd name="connsiteY51" fmla="*/ 2601934 h 3041536"/>
                <a:gd name="connsiteX52" fmla="*/ 31588 w 1706785"/>
                <a:gd name="connsiteY52" fmla="*/ 2504623 h 3041536"/>
                <a:gd name="connsiteX53" fmla="*/ 91306 w 1706785"/>
                <a:gd name="connsiteY53" fmla="*/ 2466749 h 3041536"/>
                <a:gd name="connsiteX54" fmla="*/ 74484 w 1706785"/>
                <a:gd name="connsiteY54" fmla="*/ 2384057 h 3041536"/>
                <a:gd name="connsiteX55" fmla="*/ 149 w 1706785"/>
                <a:gd name="connsiteY55" fmla="*/ 2328573 h 3041536"/>
                <a:gd name="connsiteX56" fmla="*/ 56593 w 1706785"/>
                <a:gd name="connsiteY56" fmla="*/ 2305995 h 3041536"/>
                <a:gd name="connsiteX57" fmla="*/ 101749 w 1706785"/>
                <a:gd name="connsiteY57" fmla="*/ 2328573 h 3041536"/>
                <a:gd name="connsiteX58" fmla="*/ 304949 w 1706785"/>
                <a:gd name="connsiteY58" fmla="*/ 2381010 h 3041536"/>
                <a:gd name="connsiteX59" fmla="*/ 338815 w 1706785"/>
                <a:gd name="connsiteY59" fmla="*/ 2351151 h 3041536"/>
                <a:gd name="connsiteX60" fmla="*/ 372682 w 1706785"/>
                <a:gd name="connsiteY60" fmla="*/ 2373729 h 3041536"/>
                <a:gd name="connsiteX61" fmla="*/ 542015 w 1706785"/>
                <a:gd name="connsiteY61" fmla="*/ 2362440 h 3041536"/>
                <a:gd name="connsiteX62" fmla="*/ 564593 w 1706785"/>
                <a:gd name="connsiteY62" fmla="*/ 2283418 h 3041536"/>
                <a:gd name="connsiteX63" fmla="*/ 553304 w 1706785"/>
                <a:gd name="connsiteY63" fmla="*/ 2193106 h 3041536"/>
                <a:gd name="connsiteX64" fmla="*/ 508149 w 1706785"/>
                <a:gd name="connsiteY64" fmla="*/ 2147951 h 3041536"/>
                <a:gd name="connsiteX65" fmla="*/ 440415 w 1706785"/>
                <a:gd name="connsiteY65" fmla="*/ 2035062 h 3041536"/>
                <a:gd name="connsiteX66" fmla="*/ 406549 w 1706785"/>
                <a:gd name="connsiteY66" fmla="*/ 1989906 h 3041536"/>
                <a:gd name="connsiteX67" fmla="*/ 383971 w 1706785"/>
                <a:gd name="connsiteY67" fmla="*/ 1956040 h 3041536"/>
                <a:gd name="connsiteX68" fmla="*/ 372682 w 1706785"/>
                <a:gd name="connsiteY68" fmla="*/ 1910884 h 3041536"/>
                <a:gd name="connsiteX69" fmla="*/ 327526 w 1706785"/>
                <a:gd name="connsiteY69" fmla="*/ 1549640 h 3041536"/>
                <a:gd name="connsiteX70" fmla="*/ 293660 w 1706785"/>
                <a:gd name="connsiteY70" fmla="*/ 1481906 h 3041536"/>
                <a:gd name="connsiteX71" fmla="*/ 225926 w 1706785"/>
                <a:gd name="connsiteY71" fmla="*/ 1459329 h 3041536"/>
                <a:gd name="connsiteX72" fmla="*/ 146904 w 1706785"/>
                <a:gd name="connsiteY72" fmla="*/ 1425462 h 3041536"/>
                <a:gd name="connsiteX73" fmla="*/ 56593 w 1706785"/>
                <a:gd name="connsiteY73" fmla="*/ 1346440 h 3041536"/>
                <a:gd name="connsiteX74" fmla="*/ 45304 w 1706785"/>
                <a:gd name="connsiteY74" fmla="*/ 1177106 h 3041536"/>
                <a:gd name="connsiteX75" fmla="*/ 79171 w 1706785"/>
                <a:gd name="connsiteY75" fmla="*/ 1143240 h 3041536"/>
                <a:gd name="connsiteX76" fmla="*/ 146904 w 1706785"/>
                <a:gd name="connsiteY76" fmla="*/ 1120662 h 3041536"/>
                <a:gd name="connsiteX77" fmla="*/ 225926 w 1706785"/>
                <a:gd name="connsiteY77" fmla="*/ 1098084 h 3041536"/>
                <a:gd name="connsiteX78" fmla="*/ 361393 w 1706785"/>
                <a:gd name="connsiteY78" fmla="*/ 1086795 h 3041536"/>
                <a:gd name="connsiteX79" fmla="*/ 417838 w 1706785"/>
                <a:gd name="connsiteY79" fmla="*/ 1075506 h 3041536"/>
                <a:gd name="connsiteX80" fmla="*/ 451704 w 1706785"/>
                <a:gd name="connsiteY80" fmla="*/ 1041640 h 3041536"/>
                <a:gd name="connsiteX81" fmla="*/ 485571 w 1706785"/>
                <a:gd name="connsiteY81" fmla="*/ 1019062 h 3041536"/>
                <a:gd name="connsiteX82" fmla="*/ 508149 w 1706785"/>
                <a:gd name="connsiteY82" fmla="*/ 973906 h 3041536"/>
                <a:gd name="connsiteX83" fmla="*/ 519438 w 1706785"/>
                <a:gd name="connsiteY83" fmla="*/ 748129 h 3041536"/>
                <a:gd name="connsiteX84" fmla="*/ 440415 w 1706785"/>
                <a:gd name="connsiteY84" fmla="*/ 646529 h 3041536"/>
                <a:gd name="connsiteX85" fmla="*/ 395260 w 1706785"/>
                <a:gd name="connsiteY85" fmla="*/ 556218 h 3041536"/>
                <a:gd name="connsiteX86" fmla="*/ 350104 w 1706785"/>
                <a:gd name="connsiteY86" fmla="*/ 488484 h 3041536"/>
                <a:gd name="connsiteX87" fmla="*/ 282371 w 1706785"/>
                <a:gd name="connsiteY87" fmla="*/ 443329 h 3041536"/>
                <a:gd name="connsiteX88" fmla="*/ 259793 w 1706785"/>
                <a:gd name="connsiteY88" fmla="*/ 398173 h 3041536"/>
                <a:gd name="connsiteX89" fmla="*/ 186923 w 1706785"/>
                <a:gd name="connsiteY89" fmla="*/ 293412 h 3041536"/>
                <a:gd name="connsiteX90" fmla="*/ 220790 w 1706785"/>
                <a:gd name="connsiteY90" fmla="*/ 70626 h 3041536"/>
                <a:gd name="connsiteX91" fmla="*/ 288241 w 1706785"/>
                <a:gd name="connsiteY91" fmla="*/ 917 h 3041536"/>
                <a:gd name="connsiteX92" fmla="*/ 406549 w 1706785"/>
                <a:gd name="connsiteY92" fmla="*/ 100654 h 3041536"/>
                <a:gd name="connsiteX0" fmla="*/ 406547 w 1706783"/>
                <a:gd name="connsiteY0" fmla="*/ 100654 h 3041536"/>
                <a:gd name="connsiteX1" fmla="*/ 514864 w 1706783"/>
                <a:gd name="connsiteY1" fmla="*/ 243685 h 3041536"/>
                <a:gd name="connsiteX2" fmla="*/ 593886 w 1706783"/>
                <a:gd name="connsiteY2" fmla="*/ 286413 h 3041536"/>
                <a:gd name="connsiteX3" fmla="*/ 762485 w 1706783"/>
                <a:gd name="connsiteY3" fmla="*/ 178830 h 3041536"/>
                <a:gd name="connsiteX4" fmla="*/ 849805 w 1706783"/>
                <a:gd name="connsiteY4" fmla="*/ 278567 h 3041536"/>
                <a:gd name="connsiteX5" fmla="*/ 910539 w 1706783"/>
                <a:gd name="connsiteY5" fmla="*/ 316724 h 3041536"/>
                <a:gd name="connsiteX6" fmla="*/ 1009712 w 1706783"/>
                <a:gd name="connsiteY6" fmla="*/ 432040 h 3041536"/>
                <a:gd name="connsiteX7" fmla="*/ 1079590 w 1706783"/>
                <a:gd name="connsiteY7" fmla="*/ 664930 h 3041536"/>
                <a:gd name="connsiteX8" fmla="*/ 1103184 w 1706783"/>
                <a:gd name="connsiteY8" fmla="*/ 623837 h 3041536"/>
                <a:gd name="connsiteX9" fmla="*/ 1162902 w 1706783"/>
                <a:gd name="connsiteY9" fmla="*/ 499773 h 3041536"/>
                <a:gd name="connsiteX10" fmla="*/ 1318068 w 1706783"/>
                <a:gd name="connsiteY10" fmla="*/ 486677 h 3041536"/>
                <a:gd name="connsiteX11" fmla="*/ 1390825 w 1706783"/>
                <a:gd name="connsiteY11" fmla="*/ 594938 h 3041536"/>
                <a:gd name="connsiteX12" fmla="*/ 1386648 w 1706783"/>
                <a:gd name="connsiteY12" fmla="*/ 655841 h 3041536"/>
                <a:gd name="connsiteX13" fmla="*/ 1442980 w 1706783"/>
                <a:gd name="connsiteY13" fmla="*/ 731816 h 3041536"/>
                <a:gd name="connsiteX14" fmla="*/ 1478991 w 1706783"/>
                <a:gd name="connsiteY14" fmla="*/ 612662 h 3041536"/>
                <a:gd name="connsiteX15" fmla="*/ 1551296 w 1706783"/>
                <a:gd name="connsiteY15" fmla="*/ 684403 h 3041536"/>
                <a:gd name="connsiteX16" fmla="*/ 1592388 w 1706783"/>
                <a:gd name="connsiteY16" fmla="*/ 701561 h 3041536"/>
                <a:gd name="connsiteX17" fmla="*/ 1672313 w 1706783"/>
                <a:gd name="connsiteY17" fmla="*/ 851309 h 3041536"/>
                <a:gd name="connsiteX18" fmla="*/ 1706687 w 1706783"/>
                <a:gd name="connsiteY18" fmla="*/ 902729 h 3041536"/>
                <a:gd name="connsiteX19" fmla="*/ 1580591 w 1706783"/>
                <a:gd name="connsiteY19" fmla="*/ 973906 h 3041536"/>
                <a:gd name="connsiteX20" fmla="*/ 1572576 w 1706783"/>
                <a:gd name="connsiteY20" fmla="*/ 1395264 h 3041536"/>
                <a:gd name="connsiteX21" fmla="*/ 1399969 w 1706783"/>
                <a:gd name="connsiteY21" fmla="*/ 1480495 h 3041536"/>
                <a:gd name="connsiteX22" fmla="*/ 1326252 w 1706783"/>
                <a:gd name="connsiteY22" fmla="*/ 1580515 h 3041536"/>
                <a:gd name="connsiteX23" fmla="*/ 1474984 w 1706783"/>
                <a:gd name="connsiteY23" fmla="*/ 1658408 h 3041536"/>
                <a:gd name="connsiteX24" fmla="*/ 1422547 w 1706783"/>
                <a:gd name="connsiteY24" fmla="*/ 1843151 h 3041536"/>
                <a:gd name="connsiteX25" fmla="*/ 1372931 w 1706783"/>
                <a:gd name="connsiteY25" fmla="*/ 1903997 h 3041536"/>
                <a:gd name="connsiteX26" fmla="*/ 1366102 w 1706783"/>
                <a:gd name="connsiteY26" fmla="*/ 1933462 h 3041536"/>
                <a:gd name="connsiteX27" fmla="*/ 1320947 w 1706783"/>
                <a:gd name="connsiteY27" fmla="*/ 1956040 h 3041536"/>
                <a:gd name="connsiteX28" fmla="*/ 1298369 w 1706783"/>
                <a:gd name="connsiteY28" fmla="*/ 2001195 h 3041536"/>
                <a:gd name="connsiteX29" fmla="*/ 1377222 w 1706783"/>
                <a:gd name="connsiteY29" fmla="*/ 2087217 h 3041536"/>
                <a:gd name="connsiteX30" fmla="*/ 1291483 w 1706783"/>
                <a:gd name="connsiteY30" fmla="*/ 2186390 h 3041536"/>
                <a:gd name="connsiteX31" fmla="*/ 1162619 w 1706783"/>
                <a:gd name="connsiteY31" fmla="*/ 2278901 h 3041536"/>
                <a:gd name="connsiteX32" fmla="*/ 1113739 w 1706783"/>
                <a:gd name="connsiteY32" fmla="*/ 2363851 h 3041536"/>
                <a:gd name="connsiteX33" fmla="*/ 988432 w 1706783"/>
                <a:gd name="connsiteY33" fmla="*/ 2376156 h 3041536"/>
                <a:gd name="connsiteX34" fmla="*/ 993287 w 1706783"/>
                <a:gd name="connsiteY34" fmla="*/ 2534934 h 3041536"/>
                <a:gd name="connsiteX35" fmla="*/ 959702 w 1706783"/>
                <a:gd name="connsiteY35" fmla="*/ 2701106 h 3041536"/>
                <a:gd name="connsiteX36" fmla="*/ 796521 w 1706783"/>
                <a:gd name="connsiteY36" fmla="*/ 2659676 h 3041536"/>
                <a:gd name="connsiteX37" fmla="*/ 705928 w 1706783"/>
                <a:gd name="connsiteY37" fmla="*/ 2645678 h 3041536"/>
                <a:gd name="connsiteX38" fmla="*/ 628768 w 1706783"/>
                <a:gd name="connsiteY38" fmla="*/ 2716403 h 3041536"/>
                <a:gd name="connsiteX39" fmla="*/ 540038 w 1706783"/>
                <a:gd name="connsiteY39" fmla="*/ 2723120 h 3041536"/>
                <a:gd name="connsiteX40" fmla="*/ 508880 w 1706783"/>
                <a:gd name="connsiteY40" fmla="*/ 2775557 h 3041536"/>
                <a:gd name="connsiteX41" fmla="*/ 483424 w 1706783"/>
                <a:gd name="connsiteY41" fmla="*/ 2838718 h 3041536"/>
                <a:gd name="connsiteX42" fmla="*/ 408127 w 1706783"/>
                <a:gd name="connsiteY42" fmla="*/ 2842726 h 3041536"/>
                <a:gd name="connsiteX43" fmla="*/ 315671 w 1706783"/>
                <a:gd name="connsiteY43" fmla="*/ 2933037 h 3041536"/>
                <a:gd name="connsiteX44" fmla="*/ 271080 w 1706783"/>
                <a:gd name="connsiteY44" fmla="*/ 2985191 h 3041536"/>
                <a:gd name="connsiteX45" fmla="*/ 192058 w 1706783"/>
                <a:gd name="connsiteY45" fmla="*/ 3039773 h 3041536"/>
                <a:gd name="connsiteX46" fmla="*/ 72000 w 1706783"/>
                <a:gd name="connsiteY46" fmla="*/ 3037628 h 3041536"/>
                <a:gd name="connsiteX47" fmla="*/ 48576 w 1706783"/>
                <a:gd name="connsiteY47" fmla="*/ 2983329 h 3041536"/>
                <a:gd name="connsiteX48" fmla="*/ 115745 w 1706783"/>
                <a:gd name="connsiteY48" fmla="*/ 2918305 h 3041536"/>
                <a:gd name="connsiteX49" fmla="*/ 79054 w 1706783"/>
                <a:gd name="connsiteY49" fmla="*/ 2818397 h 3041536"/>
                <a:gd name="connsiteX50" fmla="*/ 86168 w 1706783"/>
                <a:gd name="connsiteY50" fmla="*/ 2733957 h 3041536"/>
                <a:gd name="connsiteX51" fmla="*/ 102311 w 1706783"/>
                <a:gd name="connsiteY51" fmla="*/ 2601934 h 3041536"/>
                <a:gd name="connsiteX52" fmla="*/ 31586 w 1706783"/>
                <a:gd name="connsiteY52" fmla="*/ 2504623 h 3041536"/>
                <a:gd name="connsiteX53" fmla="*/ 91304 w 1706783"/>
                <a:gd name="connsiteY53" fmla="*/ 2466749 h 3041536"/>
                <a:gd name="connsiteX54" fmla="*/ 74482 w 1706783"/>
                <a:gd name="connsiteY54" fmla="*/ 2384057 h 3041536"/>
                <a:gd name="connsiteX55" fmla="*/ 147 w 1706783"/>
                <a:gd name="connsiteY55" fmla="*/ 2328573 h 3041536"/>
                <a:gd name="connsiteX56" fmla="*/ 97739 w 1706783"/>
                <a:gd name="connsiteY56" fmla="*/ 2241987 h 3041536"/>
                <a:gd name="connsiteX57" fmla="*/ 101747 w 1706783"/>
                <a:gd name="connsiteY57" fmla="*/ 2328573 h 3041536"/>
                <a:gd name="connsiteX58" fmla="*/ 304947 w 1706783"/>
                <a:gd name="connsiteY58" fmla="*/ 2381010 h 3041536"/>
                <a:gd name="connsiteX59" fmla="*/ 338813 w 1706783"/>
                <a:gd name="connsiteY59" fmla="*/ 2351151 h 3041536"/>
                <a:gd name="connsiteX60" fmla="*/ 372680 w 1706783"/>
                <a:gd name="connsiteY60" fmla="*/ 2373729 h 3041536"/>
                <a:gd name="connsiteX61" fmla="*/ 542013 w 1706783"/>
                <a:gd name="connsiteY61" fmla="*/ 2362440 h 3041536"/>
                <a:gd name="connsiteX62" fmla="*/ 564591 w 1706783"/>
                <a:gd name="connsiteY62" fmla="*/ 2283418 h 3041536"/>
                <a:gd name="connsiteX63" fmla="*/ 553302 w 1706783"/>
                <a:gd name="connsiteY63" fmla="*/ 2193106 h 3041536"/>
                <a:gd name="connsiteX64" fmla="*/ 508147 w 1706783"/>
                <a:gd name="connsiteY64" fmla="*/ 2147951 h 3041536"/>
                <a:gd name="connsiteX65" fmla="*/ 440413 w 1706783"/>
                <a:gd name="connsiteY65" fmla="*/ 2035062 h 3041536"/>
                <a:gd name="connsiteX66" fmla="*/ 406547 w 1706783"/>
                <a:gd name="connsiteY66" fmla="*/ 1989906 h 3041536"/>
                <a:gd name="connsiteX67" fmla="*/ 383969 w 1706783"/>
                <a:gd name="connsiteY67" fmla="*/ 1956040 h 3041536"/>
                <a:gd name="connsiteX68" fmla="*/ 372680 w 1706783"/>
                <a:gd name="connsiteY68" fmla="*/ 1910884 h 3041536"/>
                <a:gd name="connsiteX69" fmla="*/ 327524 w 1706783"/>
                <a:gd name="connsiteY69" fmla="*/ 1549640 h 3041536"/>
                <a:gd name="connsiteX70" fmla="*/ 293658 w 1706783"/>
                <a:gd name="connsiteY70" fmla="*/ 1481906 h 3041536"/>
                <a:gd name="connsiteX71" fmla="*/ 225924 w 1706783"/>
                <a:gd name="connsiteY71" fmla="*/ 1459329 h 3041536"/>
                <a:gd name="connsiteX72" fmla="*/ 146902 w 1706783"/>
                <a:gd name="connsiteY72" fmla="*/ 1425462 h 3041536"/>
                <a:gd name="connsiteX73" fmla="*/ 56591 w 1706783"/>
                <a:gd name="connsiteY73" fmla="*/ 1346440 h 3041536"/>
                <a:gd name="connsiteX74" fmla="*/ 45302 w 1706783"/>
                <a:gd name="connsiteY74" fmla="*/ 1177106 h 3041536"/>
                <a:gd name="connsiteX75" fmla="*/ 79169 w 1706783"/>
                <a:gd name="connsiteY75" fmla="*/ 1143240 h 3041536"/>
                <a:gd name="connsiteX76" fmla="*/ 146902 w 1706783"/>
                <a:gd name="connsiteY76" fmla="*/ 1120662 h 3041536"/>
                <a:gd name="connsiteX77" fmla="*/ 225924 w 1706783"/>
                <a:gd name="connsiteY77" fmla="*/ 1098084 h 3041536"/>
                <a:gd name="connsiteX78" fmla="*/ 361391 w 1706783"/>
                <a:gd name="connsiteY78" fmla="*/ 1086795 h 3041536"/>
                <a:gd name="connsiteX79" fmla="*/ 417836 w 1706783"/>
                <a:gd name="connsiteY79" fmla="*/ 1075506 h 3041536"/>
                <a:gd name="connsiteX80" fmla="*/ 451702 w 1706783"/>
                <a:gd name="connsiteY80" fmla="*/ 1041640 h 3041536"/>
                <a:gd name="connsiteX81" fmla="*/ 485569 w 1706783"/>
                <a:gd name="connsiteY81" fmla="*/ 1019062 h 3041536"/>
                <a:gd name="connsiteX82" fmla="*/ 508147 w 1706783"/>
                <a:gd name="connsiteY82" fmla="*/ 973906 h 3041536"/>
                <a:gd name="connsiteX83" fmla="*/ 519436 w 1706783"/>
                <a:gd name="connsiteY83" fmla="*/ 748129 h 3041536"/>
                <a:gd name="connsiteX84" fmla="*/ 440413 w 1706783"/>
                <a:gd name="connsiteY84" fmla="*/ 646529 h 3041536"/>
                <a:gd name="connsiteX85" fmla="*/ 395258 w 1706783"/>
                <a:gd name="connsiteY85" fmla="*/ 556218 h 3041536"/>
                <a:gd name="connsiteX86" fmla="*/ 350102 w 1706783"/>
                <a:gd name="connsiteY86" fmla="*/ 488484 h 3041536"/>
                <a:gd name="connsiteX87" fmla="*/ 282369 w 1706783"/>
                <a:gd name="connsiteY87" fmla="*/ 443329 h 3041536"/>
                <a:gd name="connsiteX88" fmla="*/ 259791 w 1706783"/>
                <a:gd name="connsiteY88" fmla="*/ 398173 h 3041536"/>
                <a:gd name="connsiteX89" fmla="*/ 186921 w 1706783"/>
                <a:gd name="connsiteY89" fmla="*/ 293412 h 3041536"/>
                <a:gd name="connsiteX90" fmla="*/ 220788 w 1706783"/>
                <a:gd name="connsiteY90" fmla="*/ 70626 h 3041536"/>
                <a:gd name="connsiteX91" fmla="*/ 288239 w 1706783"/>
                <a:gd name="connsiteY91" fmla="*/ 917 h 3041536"/>
                <a:gd name="connsiteX92" fmla="*/ 406547 w 1706783"/>
                <a:gd name="connsiteY92" fmla="*/ 100654 h 3041536"/>
                <a:gd name="connsiteX0" fmla="*/ 406547 w 1706783"/>
                <a:gd name="connsiteY0" fmla="*/ 100654 h 3041536"/>
                <a:gd name="connsiteX1" fmla="*/ 514864 w 1706783"/>
                <a:gd name="connsiteY1" fmla="*/ 243685 h 3041536"/>
                <a:gd name="connsiteX2" fmla="*/ 593886 w 1706783"/>
                <a:gd name="connsiteY2" fmla="*/ 286413 h 3041536"/>
                <a:gd name="connsiteX3" fmla="*/ 762485 w 1706783"/>
                <a:gd name="connsiteY3" fmla="*/ 178830 h 3041536"/>
                <a:gd name="connsiteX4" fmla="*/ 849805 w 1706783"/>
                <a:gd name="connsiteY4" fmla="*/ 278567 h 3041536"/>
                <a:gd name="connsiteX5" fmla="*/ 910539 w 1706783"/>
                <a:gd name="connsiteY5" fmla="*/ 316724 h 3041536"/>
                <a:gd name="connsiteX6" fmla="*/ 1009712 w 1706783"/>
                <a:gd name="connsiteY6" fmla="*/ 432040 h 3041536"/>
                <a:gd name="connsiteX7" fmla="*/ 1079590 w 1706783"/>
                <a:gd name="connsiteY7" fmla="*/ 664930 h 3041536"/>
                <a:gd name="connsiteX8" fmla="*/ 1103184 w 1706783"/>
                <a:gd name="connsiteY8" fmla="*/ 623837 h 3041536"/>
                <a:gd name="connsiteX9" fmla="*/ 1162902 w 1706783"/>
                <a:gd name="connsiteY9" fmla="*/ 499773 h 3041536"/>
                <a:gd name="connsiteX10" fmla="*/ 1318068 w 1706783"/>
                <a:gd name="connsiteY10" fmla="*/ 486677 h 3041536"/>
                <a:gd name="connsiteX11" fmla="*/ 1390825 w 1706783"/>
                <a:gd name="connsiteY11" fmla="*/ 594938 h 3041536"/>
                <a:gd name="connsiteX12" fmla="*/ 1386648 w 1706783"/>
                <a:gd name="connsiteY12" fmla="*/ 655841 h 3041536"/>
                <a:gd name="connsiteX13" fmla="*/ 1442980 w 1706783"/>
                <a:gd name="connsiteY13" fmla="*/ 731816 h 3041536"/>
                <a:gd name="connsiteX14" fmla="*/ 1478991 w 1706783"/>
                <a:gd name="connsiteY14" fmla="*/ 612662 h 3041536"/>
                <a:gd name="connsiteX15" fmla="*/ 1551296 w 1706783"/>
                <a:gd name="connsiteY15" fmla="*/ 684403 h 3041536"/>
                <a:gd name="connsiteX16" fmla="*/ 1592388 w 1706783"/>
                <a:gd name="connsiteY16" fmla="*/ 701561 h 3041536"/>
                <a:gd name="connsiteX17" fmla="*/ 1672313 w 1706783"/>
                <a:gd name="connsiteY17" fmla="*/ 851309 h 3041536"/>
                <a:gd name="connsiteX18" fmla="*/ 1706687 w 1706783"/>
                <a:gd name="connsiteY18" fmla="*/ 902729 h 3041536"/>
                <a:gd name="connsiteX19" fmla="*/ 1580591 w 1706783"/>
                <a:gd name="connsiteY19" fmla="*/ 973906 h 3041536"/>
                <a:gd name="connsiteX20" fmla="*/ 1572576 w 1706783"/>
                <a:gd name="connsiteY20" fmla="*/ 1395264 h 3041536"/>
                <a:gd name="connsiteX21" fmla="*/ 1399969 w 1706783"/>
                <a:gd name="connsiteY21" fmla="*/ 1480495 h 3041536"/>
                <a:gd name="connsiteX22" fmla="*/ 1326252 w 1706783"/>
                <a:gd name="connsiteY22" fmla="*/ 1580515 h 3041536"/>
                <a:gd name="connsiteX23" fmla="*/ 1474984 w 1706783"/>
                <a:gd name="connsiteY23" fmla="*/ 1658408 h 3041536"/>
                <a:gd name="connsiteX24" fmla="*/ 1422547 w 1706783"/>
                <a:gd name="connsiteY24" fmla="*/ 1843151 h 3041536"/>
                <a:gd name="connsiteX25" fmla="*/ 1372931 w 1706783"/>
                <a:gd name="connsiteY25" fmla="*/ 1903997 h 3041536"/>
                <a:gd name="connsiteX26" fmla="*/ 1366102 w 1706783"/>
                <a:gd name="connsiteY26" fmla="*/ 1933462 h 3041536"/>
                <a:gd name="connsiteX27" fmla="*/ 1320947 w 1706783"/>
                <a:gd name="connsiteY27" fmla="*/ 1956040 h 3041536"/>
                <a:gd name="connsiteX28" fmla="*/ 1298369 w 1706783"/>
                <a:gd name="connsiteY28" fmla="*/ 2001195 h 3041536"/>
                <a:gd name="connsiteX29" fmla="*/ 1377222 w 1706783"/>
                <a:gd name="connsiteY29" fmla="*/ 2087217 h 3041536"/>
                <a:gd name="connsiteX30" fmla="*/ 1291483 w 1706783"/>
                <a:gd name="connsiteY30" fmla="*/ 2186390 h 3041536"/>
                <a:gd name="connsiteX31" fmla="*/ 1162619 w 1706783"/>
                <a:gd name="connsiteY31" fmla="*/ 2278901 h 3041536"/>
                <a:gd name="connsiteX32" fmla="*/ 1113739 w 1706783"/>
                <a:gd name="connsiteY32" fmla="*/ 2363851 h 3041536"/>
                <a:gd name="connsiteX33" fmla="*/ 988432 w 1706783"/>
                <a:gd name="connsiteY33" fmla="*/ 2376156 h 3041536"/>
                <a:gd name="connsiteX34" fmla="*/ 993287 w 1706783"/>
                <a:gd name="connsiteY34" fmla="*/ 2534934 h 3041536"/>
                <a:gd name="connsiteX35" fmla="*/ 959702 w 1706783"/>
                <a:gd name="connsiteY35" fmla="*/ 2701106 h 3041536"/>
                <a:gd name="connsiteX36" fmla="*/ 796521 w 1706783"/>
                <a:gd name="connsiteY36" fmla="*/ 2659676 h 3041536"/>
                <a:gd name="connsiteX37" fmla="*/ 705928 w 1706783"/>
                <a:gd name="connsiteY37" fmla="*/ 2645678 h 3041536"/>
                <a:gd name="connsiteX38" fmla="*/ 628768 w 1706783"/>
                <a:gd name="connsiteY38" fmla="*/ 2716403 h 3041536"/>
                <a:gd name="connsiteX39" fmla="*/ 540038 w 1706783"/>
                <a:gd name="connsiteY39" fmla="*/ 2723120 h 3041536"/>
                <a:gd name="connsiteX40" fmla="*/ 508880 w 1706783"/>
                <a:gd name="connsiteY40" fmla="*/ 2775557 h 3041536"/>
                <a:gd name="connsiteX41" fmla="*/ 483424 w 1706783"/>
                <a:gd name="connsiteY41" fmla="*/ 2838718 h 3041536"/>
                <a:gd name="connsiteX42" fmla="*/ 408127 w 1706783"/>
                <a:gd name="connsiteY42" fmla="*/ 2842726 h 3041536"/>
                <a:gd name="connsiteX43" fmla="*/ 315671 w 1706783"/>
                <a:gd name="connsiteY43" fmla="*/ 2933037 h 3041536"/>
                <a:gd name="connsiteX44" fmla="*/ 271080 w 1706783"/>
                <a:gd name="connsiteY44" fmla="*/ 2985191 h 3041536"/>
                <a:gd name="connsiteX45" fmla="*/ 192058 w 1706783"/>
                <a:gd name="connsiteY45" fmla="*/ 3039773 h 3041536"/>
                <a:gd name="connsiteX46" fmla="*/ 72000 w 1706783"/>
                <a:gd name="connsiteY46" fmla="*/ 3037628 h 3041536"/>
                <a:gd name="connsiteX47" fmla="*/ 48576 w 1706783"/>
                <a:gd name="connsiteY47" fmla="*/ 2983329 h 3041536"/>
                <a:gd name="connsiteX48" fmla="*/ 115745 w 1706783"/>
                <a:gd name="connsiteY48" fmla="*/ 2918305 h 3041536"/>
                <a:gd name="connsiteX49" fmla="*/ 79054 w 1706783"/>
                <a:gd name="connsiteY49" fmla="*/ 2818397 h 3041536"/>
                <a:gd name="connsiteX50" fmla="*/ 86168 w 1706783"/>
                <a:gd name="connsiteY50" fmla="*/ 2733957 h 3041536"/>
                <a:gd name="connsiteX51" fmla="*/ 102311 w 1706783"/>
                <a:gd name="connsiteY51" fmla="*/ 2601934 h 3041536"/>
                <a:gd name="connsiteX52" fmla="*/ 31586 w 1706783"/>
                <a:gd name="connsiteY52" fmla="*/ 2504623 h 3041536"/>
                <a:gd name="connsiteX53" fmla="*/ 91304 w 1706783"/>
                <a:gd name="connsiteY53" fmla="*/ 2466749 h 3041536"/>
                <a:gd name="connsiteX54" fmla="*/ 74482 w 1706783"/>
                <a:gd name="connsiteY54" fmla="*/ 2384057 h 3041536"/>
                <a:gd name="connsiteX55" fmla="*/ 147 w 1706783"/>
                <a:gd name="connsiteY55" fmla="*/ 2328573 h 3041536"/>
                <a:gd name="connsiteX56" fmla="*/ 97739 w 1706783"/>
                <a:gd name="connsiteY56" fmla="*/ 2241987 h 3041536"/>
                <a:gd name="connsiteX57" fmla="*/ 304947 w 1706783"/>
                <a:gd name="connsiteY57" fmla="*/ 2381010 h 3041536"/>
                <a:gd name="connsiteX58" fmla="*/ 338813 w 1706783"/>
                <a:gd name="connsiteY58" fmla="*/ 2351151 h 3041536"/>
                <a:gd name="connsiteX59" fmla="*/ 372680 w 1706783"/>
                <a:gd name="connsiteY59" fmla="*/ 2373729 h 3041536"/>
                <a:gd name="connsiteX60" fmla="*/ 542013 w 1706783"/>
                <a:gd name="connsiteY60" fmla="*/ 2362440 h 3041536"/>
                <a:gd name="connsiteX61" fmla="*/ 564591 w 1706783"/>
                <a:gd name="connsiteY61" fmla="*/ 2283418 h 3041536"/>
                <a:gd name="connsiteX62" fmla="*/ 553302 w 1706783"/>
                <a:gd name="connsiteY62" fmla="*/ 2193106 h 3041536"/>
                <a:gd name="connsiteX63" fmla="*/ 508147 w 1706783"/>
                <a:gd name="connsiteY63" fmla="*/ 2147951 h 3041536"/>
                <a:gd name="connsiteX64" fmla="*/ 440413 w 1706783"/>
                <a:gd name="connsiteY64" fmla="*/ 2035062 h 3041536"/>
                <a:gd name="connsiteX65" fmla="*/ 406547 w 1706783"/>
                <a:gd name="connsiteY65" fmla="*/ 1989906 h 3041536"/>
                <a:gd name="connsiteX66" fmla="*/ 383969 w 1706783"/>
                <a:gd name="connsiteY66" fmla="*/ 1956040 h 3041536"/>
                <a:gd name="connsiteX67" fmla="*/ 372680 w 1706783"/>
                <a:gd name="connsiteY67" fmla="*/ 1910884 h 3041536"/>
                <a:gd name="connsiteX68" fmla="*/ 327524 w 1706783"/>
                <a:gd name="connsiteY68" fmla="*/ 1549640 h 3041536"/>
                <a:gd name="connsiteX69" fmla="*/ 293658 w 1706783"/>
                <a:gd name="connsiteY69" fmla="*/ 1481906 h 3041536"/>
                <a:gd name="connsiteX70" fmla="*/ 225924 w 1706783"/>
                <a:gd name="connsiteY70" fmla="*/ 1459329 h 3041536"/>
                <a:gd name="connsiteX71" fmla="*/ 146902 w 1706783"/>
                <a:gd name="connsiteY71" fmla="*/ 1425462 h 3041536"/>
                <a:gd name="connsiteX72" fmla="*/ 56591 w 1706783"/>
                <a:gd name="connsiteY72" fmla="*/ 1346440 h 3041536"/>
                <a:gd name="connsiteX73" fmla="*/ 45302 w 1706783"/>
                <a:gd name="connsiteY73" fmla="*/ 1177106 h 3041536"/>
                <a:gd name="connsiteX74" fmla="*/ 79169 w 1706783"/>
                <a:gd name="connsiteY74" fmla="*/ 1143240 h 3041536"/>
                <a:gd name="connsiteX75" fmla="*/ 146902 w 1706783"/>
                <a:gd name="connsiteY75" fmla="*/ 1120662 h 3041536"/>
                <a:gd name="connsiteX76" fmla="*/ 225924 w 1706783"/>
                <a:gd name="connsiteY76" fmla="*/ 1098084 h 3041536"/>
                <a:gd name="connsiteX77" fmla="*/ 361391 w 1706783"/>
                <a:gd name="connsiteY77" fmla="*/ 1086795 h 3041536"/>
                <a:gd name="connsiteX78" fmla="*/ 417836 w 1706783"/>
                <a:gd name="connsiteY78" fmla="*/ 1075506 h 3041536"/>
                <a:gd name="connsiteX79" fmla="*/ 451702 w 1706783"/>
                <a:gd name="connsiteY79" fmla="*/ 1041640 h 3041536"/>
                <a:gd name="connsiteX80" fmla="*/ 485569 w 1706783"/>
                <a:gd name="connsiteY80" fmla="*/ 1019062 h 3041536"/>
                <a:gd name="connsiteX81" fmla="*/ 508147 w 1706783"/>
                <a:gd name="connsiteY81" fmla="*/ 973906 h 3041536"/>
                <a:gd name="connsiteX82" fmla="*/ 519436 w 1706783"/>
                <a:gd name="connsiteY82" fmla="*/ 748129 h 3041536"/>
                <a:gd name="connsiteX83" fmla="*/ 440413 w 1706783"/>
                <a:gd name="connsiteY83" fmla="*/ 646529 h 3041536"/>
                <a:gd name="connsiteX84" fmla="*/ 395258 w 1706783"/>
                <a:gd name="connsiteY84" fmla="*/ 556218 h 3041536"/>
                <a:gd name="connsiteX85" fmla="*/ 350102 w 1706783"/>
                <a:gd name="connsiteY85" fmla="*/ 488484 h 3041536"/>
                <a:gd name="connsiteX86" fmla="*/ 282369 w 1706783"/>
                <a:gd name="connsiteY86" fmla="*/ 443329 h 3041536"/>
                <a:gd name="connsiteX87" fmla="*/ 259791 w 1706783"/>
                <a:gd name="connsiteY87" fmla="*/ 398173 h 3041536"/>
                <a:gd name="connsiteX88" fmla="*/ 186921 w 1706783"/>
                <a:gd name="connsiteY88" fmla="*/ 293412 h 3041536"/>
                <a:gd name="connsiteX89" fmla="*/ 220788 w 1706783"/>
                <a:gd name="connsiteY89" fmla="*/ 70626 h 3041536"/>
                <a:gd name="connsiteX90" fmla="*/ 288239 w 1706783"/>
                <a:gd name="connsiteY90" fmla="*/ 917 h 3041536"/>
                <a:gd name="connsiteX91" fmla="*/ 406547 w 1706783"/>
                <a:gd name="connsiteY91" fmla="*/ 100654 h 3041536"/>
                <a:gd name="connsiteX0" fmla="*/ 406547 w 1706783"/>
                <a:gd name="connsiteY0" fmla="*/ 100654 h 3041536"/>
                <a:gd name="connsiteX1" fmla="*/ 514864 w 1706783"/>
                <a:gd name="connsiteY1" fmla="*/ 243685 h 3041536"/>
                <a:gd name="connsiteX2" fmla="*/ 593886 w 1706783"/>
                <a:gd name="connsiteY2" fmla="*/ 286413 h 3041536"/>
                <a:gd name="connsiteX3" fmla="*/ 762485 w 1706783"/>
                <a:gd name="connsiteY3" fmla="*/ 178830 h 3041536"/>
                <a:gd name="connsiteX4" fmla="*/ 849805 w 1706783"/>
                <a:gd name="connsiteY4" fmla="*/ 278567 h 3041536"/>
                <a:gd name="connsiteX5" fmla="*/ 910539 w 1706783"/>
                <a:gd name="connsiteY5" fmla="*/ 316724 h 3041536"/>
                <a:gd name="connsiteX6" fmla="*/ 1009712 w 1706783"/>
                <a:gd name="connsiteY6" fmla="*/ 432040 h 3041536"/>
                <a:gd name="connsiteX7" fmla="*/ 1079590 w 1706783"/>
                <a:gd name="connsiteY7" fmla="*/ 664930 h 3041536"/>
                <a:gd name="connsiteX8" fmla="*/ 1103184 w 1706783"/>
                <a:gd name="connsiteY8" fmla="*/ 623837 h 3041536"/>
                <a:gd name="connsiteX9" fmla="*/ 1162902 w 1706783"/>
                <a:gd name="connsiteY9" fmla="*/ 499773 h 3041536"/>
                <a:gd name="connsiteX10" fmla="*/ 1318068 w 1706783"/>
                <a:gd name="connsiteY10" fmla="*/ 486677 h 3041536"/>
                <a:gd name="connsiteX11" fmla="*/ 1390825 w 1706783"/>
                <a:gd name="connsiteY11" fmla="*/ 594938 h 3041536"/>
                <a:gd name="connsiteX12" fmla="*/ 1386648 w 1706783"/>
                <a:gd name="connsiteY12" fmla="*/ 655841 h 3041536"/>
                <a:gd name="connsiteX13" fmla="*/ 1442980 w 1706783"/>
                <a:gd name="connsiteY13" fmla="*/ 731816 h 3041536"/>
                <a:gd name="connsiteX14" fmla="*/ 1478991 w 1706783"/>
                <a:gd name="connsiteY14" fmla="*/ 612662 h 3041536"/>
                <a:gd name="connsiteX15" fmla="*/ 1551296 w 1706783"/>
                <a:gd name="connsiteY15" fmla="*/ 684403 h 3041536"/>
                <a:gd name="connsiteX16" fmla="*/ 1592388 w 1706783"/>
                <a:gd name="connsiteY16" fmla="*/ 701561 h 3041536"/>
                <a:gd name="connsiteX17" fmla="*/ 1672313 w 1706783"/>
                <a:gd name="connsiteY17" fmla="*/ 851309 h 3041536"/>
                <a:gd name="connsiteX18" fmla="*/ 1706687 w 1706783"/>
                <a:gd name="connsiteY18" fmla="*/ 902729 h 3041536"/>
                <a:gd name="connsiteX19" fmla="*/ 1580591 w 1706783"/>
                <a:gd name="connsiteY19" fmla="*/ 973906 h 3041536"/>
                <a:gd name="connsiteX20" fmla="*/ 1572576 w 1706783"/>
                <a:gd name="connsiteY20" fmla="*/ 1395264 h 3041536"/>
                <a:gd name="connsiteX21" fmla="*/ 1399969 w 1706783"/>
                <a:gd name="connsiteY21" fmla="*/ 1480495 h 3041536"/>
                <a:gd name="connsiteX22" fmla="*/ 1326252 w 1706783"/>
                <a:gd name="connsiteY22" fmla="*/ 1580515 h 3041536"/>
                <a:gd name="connsiteX23" fmla="*/ 1474984 w 1706783"/>
                <a:gd name="connsiteY23" fmla="*/ 1658408 h 3041536"/>
                <a:gd name="connsiteX24" fmla="*/ 1422547 w 1706783"/>
                <a:gd name="connsiteY24" fmla="*/ 1843151 h 3041536"/>
                <a:gd name="connsiteX25" fmla="*/ 1372931 w 1706783"/>
                <a:gd name="connsiteY25" fmla="*/ 1903997 h 3041536"/>
                <a:gd name="connsiteX26" fmla="*/ 1366102 w 1706783"/>
                <a:gd name="connsiteY26" fmla="*/ 1933462 h 3041536"/>
                <a:gd name="connsiteX27" fmla="*/ 1320947 w 1706783"/>
                <a:gd name="connsiteY27" fmla="*/ 1956040 h 3041536"/>
                <a:gd name="connsiteX28" fmla="*/ 1298369 w 1706783"/>
                <a:gd name="connsiteY28" fmla="*/ 2001195 h 3041536"/>
                <a:gd name="connsiteX29" fmla="*/ 1377222 w 1706783"/>
                <a:gd name="connsiteY29" fmla="*/ 2087217 h 3041536"/>
                <a:gd name="connsiteX30" fmla="*/ 1291483 w 1706783"/>
                <a:gd name="connsiteY30" fmla="*/ 2186390 h 3041536"/>
                <a:gd name="connsiteX31" fmla="*/ 1162619 w 1706783"/>
                <a:gd name="connsiteY31" fmla="*/ 2278901 h 3041536"/>
                <a:gd name="connsiteX32" fmla="*/ 1113739 w 1706783"/>
                <a:gd name="connsiteY32" fmla="*/ 2363851 h 3041536"/>
                <a:gd name="connsiteX33" fmla="*/ 988432 w 1706783"/>
                <a:gd name="connsiteY33" fmla="*/ 2376156 h 3041536"/>
                <a:gd name="connsiteX34" fmla="*/ 993287 w 1706783"/>
                <a:gd name="connsiteY34" fmla="*/ 2534934 h 3041536"/>
                <a:gd name="connsiteX35" fmla="*/ 959702 w 1706783"/>
                <a:gd name="connsiteY35" fmla="*/ 2701106 h 3041536"/>
                <a:gd name="connsiteX36" fmla="*/ 796521 w 1706783"/>
                <a:gd name="connsiteY36" fmla="*/ 2659676 h 3041536"/>
                <a:gd name="connsiteX37" fmla="*/ 705928 w 1706783"/>
                <a:gd name="connsiteY37" fmla="*/ 2645678 h 3041536"/>
                <a:gd name="connsiteX38" fmla="*/ 628768 w 1706783"/>
                <a:gd name="connsiteY38" fmla="*/ 2716403 h 3041536"/>
                <a:gd name="connsiteX39" fmla="*/ 540038 w 1706783"/>
                <a:gd name="connsiteY39" fmla="*/ 2723120 h 3041536"/>
                <a:gd name="connsiteX40" fmla="*/ 508880 w 1706783"/>
                <a:gd name="connsiteY40" fmla="*/ 2775557 h 3041536"/>
                <a:gd name="connsiteX41" fmla="*/ 483424 w 1706783"/>
                <a:gd name="connsiteY41" fmla="*/ 2838718 h 3041536"/>
                <a:gd name="connsiteX42" fmla="*/ 408127 w 1706783"/>
                <a:gd name="connsiteY42" fmla="*/ 2842726 h 3041536"/>
                <a:gd name="connsiteX43" fmla="*/ 315671 w 1706783"/>
                <a:gd name="connsiteY43" fmla="*/ 2933037 h 3041536"/>
                <a:gd name="connsiteX44" fmla="*/ 271080 w 1706783"/>
                <a:gd name="connsiteY44" fmla="*/ 2985191 h 3041536"/>
                <a:gd name="connsiteX45" fmla="*/ 192058 w 1706783"/>
                <a:gd name="connsiteY45" fmla="*/ 3039773 h 3041536"/>
                <a:gd name="connsiteX46" fmla="*/ 72000 w 1706783"/>
                <a:gd name="connsiteY46" fmla="*/ 3037628 h 3041536"/>
                <a:gd name="connsiteX47" fmla="*/ 48576 w 1706783"/>
                <a:gd name="connsiteY47" fmla="*/ 2983329 h 3041536"/>
                <a:gd name="connsiteX48" fmla="*/ 115745 w 1706783"/>
                <a:gd name="connsiteY48" fmla="*/ 2918305 h 3041536"/>
                <a:gd name="connsiteX49" fmla="*/ 79054 w 1706783"/>
                <a:gd name="connsiteY49" fmla="*/ 2818397 h 3041536"/>
                <a:gd name="connsiteX50" fmla="*/ 86168 w 1706783"/>
                <a:gd name="connsiteY50" fmla="*/ 2733957 h 3041536"/>
                <a:gd name="connsiteX51" fmla="*/ 102311 w 1706783"/>
                <a:gd name="connsiteY51" fmla="*/ 2601934 h 3041536"/>
                <a:gd name="connsiteX52" fmla="*/ 31586 w 1706783"/>
                <a:gd name="connsiteY52" fmla="*/ 2504623 h 3041536"/>
                <a:gd name="connsiteX53" fmla="*/ 91304 w 1706783"/>
                <a:gd name="connsiteY53" fmla="*/ 2466749 h 3041536"/>
                <a:gd name="connsiteX54" fmla="*/ 74482 w 1706783"/>
                <a:gd name="connsiteY54" fmla="*/ 2384057 h 3041536"/>
                <a:gd name="connsiteX55" fmla="*/ 147 w 1706783"/>
                <a:gd name="connsiteY55" fmla="*/ 2328573 h 3041536"/>
                <a:gd name="connsiteX56" fmla="*/ 97739 w 1706783"/>
                <a:gd name="connsiteY56" fmla="*/ 2241987 h 3041536"/>
                <a:gd name="connsiteX57" fmla="*/ 303083 w 1706783"/>
                <a:gd name="connsiteY57" fmla="*/ 2379485 h 3041536"/>
                <a:gd name="connsiteX58" fmla="*/ 304947 w 1706783"/>
                <a:gd name="connsiteY58" fmla="*/ 2381010 h 3041536"/>
                <a:gd name="connsiteX59" fmla="*/ 338813 w 1706783"/>
                <a:gd name="connsiteY59" fmla="*/ 2351151 h 3041536"/>
                <a:gd name="connsiteX60" fmla="*/ 372680 w 1706783"/>
                <a:gd name="connsiteY60" fmla="*/ 2373729 h 3041536"/>
                <a:gd name="connsiteX61" fmla="*/ 542013 w 1706783"/>
                <a:gd name="connsiteY61" fmla="*/ 2362440 h 3041536"/>
                <a:gd name="connsiteX62" fmla="*/ 564591 w 1706783"/>
                <a:gd name="connsiteY62" fmla="*/ 2283418 h 3041536"/>
                <a:gd name="connsiteX63" fmla="*/ 553302 w 1706783"/>
                <a:gd name="connsiteY63" fmla="*/ 2193106 h 3041536"/>
                <a:gd name="connsiteX64" fmla="*/ 508147 w 1706783"/>
                <a:gd name="connsiteY64" fmla="*/ 2147951 h 3041536"/>
                <a:gd name="connsiteX65" fmla="*/ 440413 w 1706783"/>
                <a:gd name="connsiteY65" fmla="*/ 2035062 h 3041536"/>
                <a:gd name="connsiteX66" fmla="*/ 406547 w 1706783"/>
                <a:gd name="connsiteY66" fmla="*/ 1989906 h 3041536"/>
                <a:gd name="connsiteX67" fmla="*/ 383969 w 1706783"/>
                <a:gd name="connsiteY67" fmla="*/ 1956040 h 3041536"/>
                <a:gd name="connsiteX68" fmla="*/ 372680 w 1706783"/>
                <a:gd name="connsiteY68" fmla="*/ 1910884 h 3041536"/>
                <a:gd name="connsiteX69" fmla="*/ 327524 w 1706783"/>
                <a:gd name="connsiteY69" fmla="*/ 1549640 h 3041536"/>
                <a:gd name="connsiteX70" fmla="*/ 293658 w 1706783"/>
                <a:gd name="connsiteY70" fmla="*/ 1481906 h 3041536"/>
                <a:gd name="connsiteX71" fmla="*/ 225924 w 1706783"/>
                <a:gd name="connsiteY71" fmla="*/ 1459329 h 3041536"/>
                <a:gd name="connsiteX72" fmla="*/ 146902 w 1706783"/>
                <a:gd name="connsiteY72" fmla="*/ 1425462 h 3041536"/>
                <a:gd name="connsiteX73" fmla="*/ 56591 w 1706783"/>
                <a:gd name="connsiteY73" fmla="*/ 1346440 h 3041536"/>
                <a:gd name="connsiteX74" fmla="*/ 45302 w 1706783"/>
                <a:gd name="connsiteY74" fmla="*/ 1177106 h 3041536"/>
                <a:gd name="connsiteX75" fmla="*/ 79169 w 1706783"/>
                <a:gd name="connsiteY75" fmla="*/ 1143240 h 3041536"/>
                <a:gd name="connsiteX76" fmla="*/ 146902 w 1706783"/>
                <a:gd name="connsiteY76" fmla="*/ 1120662 h 3041536"/>
                <a:gd name="connsiteX77" fmla="*/ 225924 w 1706783"/>
                <a:gd name="connsiteY77" fmla="*/ 1098084 h 3041536"/>
                <a:gd name="connsiteX78" fmla="*/ 361391 w 1706783"/>
                <a:gd name="connsiteY78" fmla="*/ 1086795 h 3041536"/>
                <a:gd name="connsiteX79" fmla="*/ 417836 w 1706783"/>
                <a:gd name="connsiteY79" fmla="*/ 1075506 h 3041536"/>
                <a:gd name="connsiteX80" fmla="*/ 451702 w 1706783"/>
                <a:gd name="connsiteY80" fmla="*/ 1041640 h 3041536"/>
                <a:gd name="connsiteX81" fmla="*/ 485569 w 1706783"/>
                <a:gd name="connsiteY81" fmla="*/ 1019062 h 3041536"/>
                <a:gd name="connsiteX82" fmla="*/ 508147 w 1706783"/>
                <a:gd name="connsiteY82" fmla="*/ 973906 h 3041536"/>
                <a:gd name="connsiteX83" fmla="*/ 519436 w 1706783"/>
                <a:gd name="connsiteY83" fmla="*/ 748129 h 3041536"/>
                <a:gd name="connsiteX84" fmla="*/ 440413 w 1706783"/>
                <a:gd name="connsiteY84" fmla="*/ 646529 h 3041536"/>
                <a:gd name="connsiteX85" fmla="*/ 395258 w 1706783"/>
                <a:gd name="connsiteY85" fmla="*/ 556218 h 3041536"/>
                <a:gd name="connsiteX86" fmla="*/ 350102 w 1706783"/>
                <a:gd name="connsiteY86" fmla="*/ 488484 h 3041536"/>
                <a:gd name="connsiteX87" fmla="*/ 282369 w 1706783"/>
                <a:gd name="connsiteY87" fmla="*/ 443329 h 3041536"/>
                <a:gd name="connsiteX88" fmla="*/ 259791 w 1706783"/>
                <a:gd name="connsiteY88" fmla="*/ 398173 h 3041536"/>
                <a:gd name="connsiteX89" fmla="*/ 186921 w 1706783"/>
                <a:gd name="connsiteY89" fmla="*/ 293412 h 3041536"/>
                <a:gd name="connsiteX90" fmla="*/ 220788 w 1706783"/>
                <a:gd name="connsiteY90" fmla="*/ 70626 h 3041536"/>
                <a:gd name="connsiteX91" fmla="*/ 288239 w 1706783"/>
                <a:gd name="connsiteY91" fmla="*/ 917 h 3041536"/>
                <a:gd name="connsiteX92" fmla="*/ 406547 w 1706783"/>
                <a:gd name="connsiteY92" fmla="*/ 100654 h 3041536"/>
                <a:gd name="connsiteX0" fmla="*/ 406547 w 1706783"/>
                <a:gd name="connsiteY0" fmla="*/ 100654 h 3041536"/>
                <a:gd name="connsiteX1" fmla="*/ 514864 w 1706783"/>
                <a:gd name="connsiteY1" fmla="*/ 243685 h 3041536"/>
                <a:gd name="connsiteX2" fmla="*/ 593886 w 1706783"/>
                <a:gd name="connsiteY2" fmla="*/ 286413 h 3041536"/>
                <a:gd name="connsiteX3" fmla="*/ 762485 w 1706783"/>
                <a:gd name="connsiteY3" fmla="*/ 178830 h 3041536"/>
                <a:gd name="connsiteX4" fmla="*/ 849805 w 1706783"/>
                <a:gd name="connsiteY4" fmla="*/ 278567 h 3041536"/>
                <a:gd name="connsiteX5" fmla="*/ 910539 w 1706783"/>
                <a:gd name="connsiteY5" fmla="*/ 316724 h 3041536"/>
                <a:gd name="connsiteX6" fmla="*/ 1009712 w 1706783"/>
                <a:gd name="connsiteY6" fmla="*/ 432040 h 3041536"/>
                <a:gd name="connsiteX7" fmla="*/ 1079590 w 1706783"/>
                <a:gd name="connsiteY7" fmla="*/ 664930 h 3041536"/>
                <a:gd name="connsiteX8" fmla="*/ 1103184 w 1706783"/>
                <a:gd name="connsiteY8" fmla="*/ 623837 h 3041536"/>
                <a:gd name="connsiteX9" fmla="*/ 1162902 w 1706783"/>
                <a:gd name="connsiteY9" fmla="*/ 499773 h 3041536"/>
                <a:gd name="connsiteX10" fmla="*/ 1318068 w 1706783"/>
                <a:gd name="connsiteY10" fmla="*/ 486677 h 3041536"/>
                <a:gd name="connsiteX11" fmla="*/ 1390825 w 1706783"/>
                <a:gd name="connsiteY11" fmla="*/ 594938 h 3041536"/>
                <a:gd name="connsiteX12" fmla="*/ 1386648 w 1706783"/>
                <a:gd name="connsiteY12" fmla="*/ 655841 h 3041536"/>
                <a:gd name="connsiteX13" fmla="*/ 1442980 w 1706783"/>
                <a:gd name="connsiteY13" fmla="*/ 731816 h 3041536"/>
                <a:gd name="connsiteX14" fmla="*/ 1478991 w 1706783"/>
                <a:gd name="connsiteY14" fmla="*/ 612662 h 3041536"/>
                <a:gd name="connsiteX15" fmla="*/ 1551296 w 1706783"/>
                <a:gd name="connsiteY15" fmla="*/ 684403 h 3041536"/>
                <a:gd name="connsiteX16" fmla="*/ 1592388 w 1706783"/>
                <a:gd name="connsiteY16" fmla="*/ 701561 h 3041536"/>
                <a:gd name="connsiteX17" fmla="*/ 1672313 w 1706783"/>
                <a:gd name="connsiteY17" fmla="*/ 851309 h 3041536"/>
                <a:gd name="connsiteX18" fmla="*/ 1706687 w 1706783"/>
                <a:gd name="connsiteY18" fmla="*/ 902729 h 3041536"/>
                <a:gd name="connsiteX19" fmla="*/ 1580591 w 1706783"/>
                <a:gd name="connsiteY19" fmla="*/ 973906 h 3041536"/>
                <a:gd name="connsiteX20" fmla="*/ 1572576 w 1706783"/>
                <a:gd name="connsiteY20" fmla="*/ 1395264 h 3041536"/>
                <a:gd name="connsiteX21" fmla="*/ 1399969 w 1706783"/>
                <a:gd name="connsiteY21" fmla="*/ 1480495 h 3041536"/>
                <a:gd name="connsiteX22" fmla="*/ 1326252 w 1706783"/>
                <a:gd name="connsiteY22" fmla="*/ 1580515 h 3041536"/>
                <a:gd name="connsiteX23" fmla="*/ 1474984 w 1706783"/>
                <a:gd name="connsiteY23" fmla="*/ 1658408 h 3041536"/>
                <a:gd name="connsiteX24" fmla="*/ 1422547 w 1706783"/>
                <a:gd name="connsiteY24" fmla="*/ 1843151 h 3041536"/>
                <a:gd name="connsiteX25" fmla="*/ 1372931 w 1706783"/>
                <a:gd name="connsiteY25" fmla="*/ 1903997 h 3041536"/>
                <a:gd name="connsiteX26" fmla="*/ 1366102 w 1706783"/>
                <a:gd name="connsiteY26" fmla="*/ 1933462 h 3041536"/>
                <a:gd name="connsiteX27" fmla="*/ 1320947 w 1706783"/>
                <a:gd name="connsiteY27" fmla="*/ 1956040 h 3041536"/>
                <a:gd name="connsiteX28" fmla="*/ 1298369 w 1706783"/>
                <a:gd name="connsiteY28" fmla="*/ 2001195 h 3041536"/>
                <a:gd name="connsiteX29" fmla="*/ 1377222 w 1706783"/>
                <a:gd name="connsiteY29" fmla="*/ 2087217 h 3041536"/>
                <a:gd name="connsiteX30" fmla="*/ 1291483 w 1706783"/>
                <a:gd name="connsiteY30" fmla="*/ 2186390 h 3041536"/>
                <a:gd name="connsiteX31" fmla="*/ 1162619 w 1706783"/>
                <a:gd name="connsiteY31" fmla="*/ 2278901 h 3041536"/>
                <a:gd name="connsiteX32" fmla="*/ 1113739 w 1706783"/>
                <a:gd name="connsiteY32" fmla="*/ 2363851 h 3041536"/>
                <a:gd name="connsiteX33" fmla="*/ 988432 w 1706783"/>
                <a:gd name="connsiteY33" fmla="*/ 2376156 h 3041536"/>
                <a:gd name="connsiteX34" fmla="*/ 993287 w 1706783"/>
                <a:gd name="connsiteY34" fmla="*/ 2534934 h 3041536"/>
                <a:gd name="connsiteX35" fmla="*/ 959702 w 1706783"/>
                <a:gd name="connsiteY35" fmla="*/ 2701106 h 3041536"/>
                <a:gd name="connsiteX36" fmla="*/ 796521 w 1706783"/>
                <a:gd name="connsiteY36" fmla="*/ 2659676 h 3041536"/>
                <a:gd name="connsiteX37" fmla="*/ 705928 w 1706783"/>
                <a:gd name="connsiteY37" fmla="*/ 2645678 h 3041536"/>
                <a:gd name="connsiteX38" fmla="*/ 628768 w 1706783"/>
                <a:gd name="connsiteY38" fmla="*/ 2716403 h 3041536"/>
                <a:gd name="connsiteX39" fmla="*/ 540038 w 1706783"/>
                <a:gd name="connsiteY39" fmla="*/ 2723120 h 3041536"/>
                <a:gd name="connsiteX40" fmla="*/ 508880 w 1706783"/>
                <a:gd name="connsiteY40" fmla="*/ 2775557 h 3041536"/>
                <a:gd name="connsiteX41" fmla="*/ 483424 w 1706783"/>
                <a:gd name="connsiteY41" fmla="*/ 2838718 h 3041536"/>
                <a:gd name="connsiteX42" fmla="*/ 408127 w 1706783"/>
                <a:gd name="connsiteY42" fmla="*/ 2842726 h 3041536"/>
                <a:gd name="connsiteX43" fmla="*/ 315671 w 1706783"/>
                <a:gd name="connsiteY43" fmla="*/ 2933037 h 3041536"/>
                <a:gd name="connsiteX44" fmla="*/ 271080 w 1706783"/>
                <a:gd name="connsiteY44" fmla="*/ 2985191 h 3041536"/>
                <a:gd name="connsiteX45" fmla="*/ 192058 w 1706783"/>
                <a:gd name="connsiteY45" fmla="*/ 3039773 h 3041536"/>
                <a:gd name="connsiteX46" fmla="*/ 72000 w 1706783"/>
                <a:gd name="connsiteY46" fmla="*/ 3037628 h 3041536"/>
                <a:gd name="connsiteX47" fmla="*/ 48576 w 1706783"/>
                <a:gd name="connsiteY47" fmla="*/ 2983329 h 3041536"/>
                <a:gd name="connsiteX48" fmla="*/ 115745 w 1706783"/>
                <a:gd name="connsiteY48" fmla="*/ 2918305 h 3041536"/>
                <a:gd name="connsiteX49" fmla="*/ 79054 w 1706783"/>
                <a:gd name="connsiteY49" fmla="*/ 2818397 h 3041536"/>
                <a:gd name="connsiteX50" fmla="*/ 86168 w 1706783"/>
                <a:gd name="connsiteY50" fmla="*/ 2733957 h 3041536"/>
                <a:gd name="connsiteX51" fmla="*/ 102311 w 1706783"/>
                <a:gd name="connsiteY51" fmla="*/ 2601934 h 3041536"/>
                <a:gd name="connsiteX52" fmla="*/ 31586 w 1706783"/>
                <a:gd name="connsiteY52" fmla="*/ 2504623 h 3041536"/>
                <a:gd name="connsiteX53" fmla="*/ 91304 w 1706783"/>
                <a:gd name="connsiteY53" fmla="*/ 2466749 h 3041536"/>
                <a:gd name="connsiteX54" fmla="*/ 74482 w 1706783"/>
                <a:gd name="connsiteY54" fmla="*/ 2384057 h 3041536"/>
                <a:gd name="connsiteX55" fmla="*/ 147 w 1706783"/>
                <a:gd name="connsiteY55" fmla="*/ 2328573 h 3041536"/>
                <a:gd name="connsiteX56" fmla="*/ 97739 w 1706783"/>
                <a:gd name="connsiteY56" fmla="*/ 2241987 h 3041536"/>
                <a:gd name="connsiteX57" fmla="*/ 170495 w 1706783"/>
                <a:gd name="connsiteY57" fmla="*/ 2333765 h 3041536"/>
                <a:gd name="connsiteX58" fmla="*/ 303083 w 1706783"/>
                <a:gd name="connsiteY58" fmla="*/ 2379485 h 3041536"/>
                <a:gd name="connsiteX59" fmla="*/ 304947 w 1706783"/>
                <a:gd name="connsiteY59" fmla="*/ 2381010 h 3041536"/>
                <a:gd name="connsiteX60" fmla="*/ 338813 w 1706783"/>
                <a:gd name="connsiteY60" fmla="*/ 2351151 h 3041536"/>
                <a:gd name="connsiteX61" fmla="*/ 372680 w 1706783"/>
                <a:gd name="connsiteY61" fmla="*/ 2373729 h 3041536"/>
                <a:gd name="connsiteX62" fmla="*/ 542013 w 1706783"/>
                <a:gd name="connsiteY62" fmla="*/ 2362440 h 3041536"/>
                <a:gd name="connsiteX63" fmla="*/ 564591 w 1706783"/>
                <a:gd name="connsiteY63" fmla="*/ 2283418 h 3041536"/>
                <a:gd name="connsiteX64" fmla="*/ 553302 w 1706783"/>
                <a:gd name="connsiteY64" fmla="*/ 2193106 h 3041536"/>
                <a:gd name="connsiteX65" fmla="*/ 508147 w 1706783"/>
                <a:gd name="connsiteY65" fmla="*/ 2147951 h 3041536"/>
                <a:gd name="connsiteX66" fmla="*/ 440413 w 1706783"/>
                <a:gd name="connsiteY66" fmla="*/ 2035062 h 3041536"/>
                <a:gd name="connsiteX67" fmla="*/ 406547 w 1706783"/>
                <a:gd name="connsiteY67" fmla="*/ 1989906 h 3041536"/>
                <a:gd name="connsiteX68" fmla="*/ 383969 w 1706783"/>
                <a:gd name="connsiteY68" fmla="*/ 1956040 h 3041536"/>
                <a:gd name="connsiteX69" fmla="*/ 372680 w 1706783"/>
                <a:gd name="connsiteY69" fmla="*/ 1910884 h 3041536"/>
                <a:gd name="connsiteX70" fmla="*/ 327524 w 1706783"/>
                <a:gd name="connsiteY70" fmla="*/ 1549640 h 3041536"/>
                <a:gd name="connsiteX71" fmla="*/ 293658 w 1706783"/>
                <a:gd name="connsiteY71" fmla="*/ 1481906 h 3041536"/>
                <a:gd name="connsiteX72" fmla="*/ 225924 w 1706783"/>
                <a:gd name="connsiteY72" fmla="*/ 1459329 h 3041536"/>
                <a:gd name="connsiteX73" fmla="*/ 146902 w 1706783"/>
                <a:gd name="connsiteY73" fmla="*/ 1425462 h 3041536"/>
                <a:gd name="connsiteX74" fmla="*/ 56591 w 1706783"/>
                <a:gd name="connsiteY74" fmla="*/ 1346440 h 3041536"/>
                <a:gd name="connsiteX75" fmla="*/ 45302 w 1706783"/>
                <a:gd name="connsiteY75" fmla="*/ 1177106 h 3041536"/>
                <a:gd name="connsiteX76" fmla="*/ 79169 w 1706783"/>
                <a:gd name="connsiteY76" fmla="*/ 1143240 h 3041536"/>
                <a:gd name="connsiteX77" fmla="*/ 146902 w 1706783"/>
                <a:gd name="connsiteY77" fmla="*/ 1120662 h 3041536"/>
                <a:gd name="connsiteX78" fmla="*/ 225924 w 1706783"/>
                <a:gd name="connsiteY78" fmla="*/ 1098084 h 3041536"/>
                <a:gd name="connsiteX79" fmla="*/ 361391 w 1706783"/>
                <a:gd name="connsiteY79" fmla="*/ 1086795 h 3041536"/>
                <a:gd name="connsiteX80" fmla="*/ 417836 w 1706783"/>
                <a:gd name="connsiteY80" fmla="*/ 1075506 h 3041536"/>
                <a:gd name="connsiteX81" fmla="*/ 451702 w 1706783"/>
                <a:gd name="connsiteY81" fmla="*/ 1041640 h 3041536"/>
                <a:gd name="connsiteX82" fmla="*/ 485569 w 1706783"/>
                <a:gd name="connsiteY82" fmla="*/ 1019062 h 3041536"/>
                <a:gd name="connsiteX83" fmla="*/ 508147 w 1706783"/>
                <a:gd name="connsiteY83" fmla="*/ 973906 h 3041536"/>
                <a:gd name="connsiteX84" fmla="*/ 519436 w 1706783"/>
                <a:gd name="connsiteY84" fmla="*/ 748129 h 3041536"/>
                <a:gd name="connsiteX85" fmla="*/ 440413 w 1706783"/>
                <a:gd name="connsiteY85" fmla="*/ 646529 h 3041536"/>
                <a:gd name="connsiteX86" fmla="*/ 395258 w 1706783"/>
                <a:gd name="connsiteY86" fmla="*/ 556218 h 3041536"/>
                <a:gd name="connsiteX87" fmla="*/ 350102 w 1706783"/>
                <a:gd name="connsiteY87" fmla="*/ 488484 h 3041536"/>
                <a:gd name="connsiteX88" fmla="*/ 282369 w 1706783"/>
                <a:gd name="connsiteY88" fmla="*/ 443329 h 3041536"/>
                <a:gd name="connsiteX89" fmla="*/ 259791 w 1706783"/>
                <a:gd name="connsiteY89" fmla="*/ 398173 h 3041536"/>
                <a:gd name="connsiteX90" fmla="*/ 186921 w 1706783"/>
                <a:gd name="connsiteY90" fmla="*/ 293412 h 3041536"/>
                <a:gd name="connsiteX91" fmla="*/ 220788 w 1706783"/>
                <a:gd name="connsiteY91" fmla="*/ 70626 h 3041536"/>
                <a:gd name="connsiteX92" fmla="*/ 288239 w 1706783"/>
                <a:gd name="connsiteY92" fmla="*/ 917 h 3041536"/>
                <a:gd name="connsiteX93" fmla="*/ 406547 w 1706783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08405 w 1676375"/>
                <a:gd name="connsiteY60" fmla="*/ 2351151 h 3041536"/>
                <a:gd name="connsiteX61" fmla="*/ 342272 w 1676375"/>
                <a:gd name="connsiteY61" fmla="*/ 2373729 h 3041536"/>
                <a:gd name="connsiteX62" fmla="*/ 511605 w 1676375"/>
                <a:gd name="connsiteY62" fmla="*/ 2362440 h 3041536"/>
                <a:gd name="connsiteX63" fmla="*/ 534183 w 1676375"/>
                <a:gd name="connsiteY63" fmla="*/ 2283418 h 3041536"/>
                <a:gd name="connsiteX64" fmla="*/ 522894 w 1676375"/>
                <a:gd name="connsiteY64" fmla="*/ 2193106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342272 w 1676375"/>
                <a:gd name="connsiteY61" fmla="*/ 2373729 h 3041536"/>
                <a:gd name="connsiteX62" fmla="*/ 511605 w 1676375"/>
                <a:gd name="connsiteY62" fmla="*/ 2362440 h 3041536"/>
                <a:gd name="connsiteX63" fmla="*/ 534183 w 1676375"/>
                <a:gd name="connsiteY63" fmla="*/ 2283418 h 3041536"/>
                <a:gd name="connsiteX64" fmla="*/ 522894 w 1676375"/>
                <a:gd name="connsiteY64" fmla="*/ 2193106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511605 w 1676375"/>
                <a:gd name="connsiteY62" fmla="*/ 2362440 h 3041536"/>
                <a:gd name="connsiteX63" fmla="*/ 534183 w 1676375"/>
                <a:gd name="connsiteY63" fmla="*/ 2283418 h 3041536"/>
                <a:gd name="connsiteX64" fmla="*/ 522894 w 1676375"/>
                <a:gd name="connsiteY64" fmla="*/ 2193106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534183 w 1676375"/>
                <a:gd name="connsiteY63" fmla="*/ 2283418 h 3041536"/>
                <a:gd name="connsiteX64" fmla="*/ 522894 w 1676375"/>
                <a:gd name="connsiteY64" fmla="*/ 2193106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522894 w 1676375"/>
                <a:gd name="connsiteY64" fmla="*/ 2193106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35062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353561 w 1676375"/>
                <a:gd name="connsiteY68" fmla="*/ 1956040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342272 w 1676375"/>
                <a:gd name="connsiteY69" fmla="*/ 1910884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297116 w 1676375"/>
                <a:gd name="connsiteY70" fmla="*/ 154964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351980 w 1676375"/>
                <a:gd name="connsiteY70" fmla="*/ 1732520 h 3041536"/>
                <a:gd name="connsiteX71" fmla="*/ 263250 w 1676375"/>
                <a:gd name="connsiteY71" fmla="*/ 1481906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351980 w 1676375"/>
                <a:gd name="connsiteY70" fmla="*/ 1732520 h 3041536"/>
                <a:gd name="connsiteX71" fmla="*/ 254106 w 1676375"/>
                <a:gd name="connsiteY71" fmla="*/ 1632782 h 3041536"/>
                <a:gd name="connsiteX72" fmla="*/ 195516 w 1676375"/>
                <a:gd name="connsiteY72" fmla="*/ 1459329 h 3041536"/>
                <a:gd name="connsiteX73" fmla="*/ 116494 w 1676375"/>
                <a:gd name="connsiteY73" fmla="*/ 1425462 h 3041536"/>
                <a:gd name="connsiteX74" fmla="*/ 26183 w 1676375"/>
                <a:gd name="connsiteY74" fmla="*/ 1346440 h 3041536"/>
                <a:gd name="connsiteX75" fmla="*/ 14894 w 1676375"/>
                <a:gd name="connsiteY75" fmla="*/ 1177106 h 3041536"/>
                <a:gd name="connsiteX76" fmla="*/ 48761 w 1676375"/>
                <a:gd name="connsiteY76" fmla="*/ 1143240 h 3041536"/>
                <a:gd name="connsiteX77" fmla="*/ 116494 w 1676375"/>
                <a:gd name="connsiteY77" fmla="*/ 1120662 h 3041536"/>
                <a:gd name="connsiteX78" fmla="*/ 195516 w 1676375"/>
                <a:gd name="connsiteY78" fmla="*/ 1098084 h 3041536"/>
                <a:gd name="connsiteX79" fmla="*/ 330983 w 1676375"/>
                <a:gd name="connsiteY79" fmla="*/ 1086795 h 3041536"/>
                <a:gd name="connsiteX80" fmla="*/ 387428 w 1676375"/>
                <a:gd name="connsiteY80" fmla="*/ 1075506 h 3041536"/>
                <a:gd name="connsiteX81" fmla="*/ 421294 w 1676375"/>
                <a:gd name="connsiteY81" fmla="*/ 1041640 h 3041536"/>
                <a:gd name="connsiteX82" fmla="*/ 455161 w 1676375"/>
                <a:gd name="connsiteY82" fmla="*/ 1019062 h 3041536"/>
                <a:gd name="connsiteX83" fmla="*/ 477739 w 1676375"/>
                <a:gd name="connsiteY83" fmla="*/ 973906 h 3041536"/>
                <a:gd name="connsiteX84" fmla="*/ 489028 w 1676375"/>
                <a:gd name="connsiteY84" fmla="*/ 748129 h 3041536"/>
                <a:gd name="connsiteX85" fmla="*/ 410005 w 1676375"/>
                <a:gd name="connsiteY85" fmla="*/ 646529 h 3041536"/>
                <a:gd name="connsiteX86" fmla="*/ 364850 w 1676375"/>
                <a:gd name="connsiteY86" fmla="*/ 556218 h 3041536"/>
                <a:gd name="connsiteX87" fmla="*/ 319694 w 1676375"/>
                <a:gd name="connsiteY87" fmla="*/ 488484 h 3041536"/>
                <a:gd name="connsiteX88" fmla="*/ 251961 w 1676375"/>
                <a:gd name="connsiteY88" fmla="*/ 443329 h 3041536"/>
                <a:gd name="connsiteX89" fmla="*/ 229383 w 1676375"/>
                <a:gd name="connsiteY89" fmla="*/ 398173 h 3041536"/>
                <a:gd name="connsiteX90" fmla="*/ 156513 w 1676375"/>
                <a:gd name="connsiteY90" fmla="*/ 293412 h 3041536"/>
                <a:gd name="connsiteX91" fmla="*/ 190380 w 1676375"/>
                <a:gd name="connsiteY91" fmla="*/ 70626 h 3041536"/>
                <a:gd name="connsiteX92" fmla="*/ 257831 w 1676375"/>
                <a:gd name="connsiteY92" fmla="*/ 917 h 3041536"/>
                <a:gd name="connsiteX93" fmla="*/ 376139 w 1676375"/>
                <a:gd name="connsiteY93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351980 w 1676375"/>
                <a:gd name="connsiteY70" fmla="*/ 1732520 h 3041536"/>
                <a:gd name="connsiteX71" fmla="*/ 254106 w 1676375"/>
                <a:gd name="connsiteY71" fmla="*/ 1632782 h 3041536"/>
                <a:gd name="connsiteX72" fmla="*/ 126371 w 1676375"/>
                <a:gd name="connsiteY72" fmla="*/ 1597673 h 3041536"/>
                <a:gd name="connsiteX73" fmla="*/ 195516 w 1676375"/>
                <a:gd name="connsiteY73" fmla="*/ 1459329 h 3041536"/>
                <a:gd name="connsiteX74" fmla="*/ 116494 w 1676375"/>
                <a:gd name="connsiteY74" fmla="*/ 1425462 h 3041536"/>
                <a:gd name="connsiteX75" fmla="*/ 26183 w 1676375"/>
                <a:gd name="connsiteY75" fmla="*/ 1346440 h 3041536"/>
                <a:gd name="connsiteX76" fmla="*/ 14894 w 1676375"/>
                <a:gd name="connsiteY76" fmla="*/ 1177106 h 3041536"/>
                <a:gd name="connsiteX77" fmla="*/ 48761 w 1676375"/>
                <a:gd name="connsiteY77" fmla="*/ 1143240 h 3041536"/>
                <a:gd name="connsiteX78" fmla="*/ 116494 w 1676375"/>
                <a:gd name="connsiteY78" fmla="*/ 1120662 h 3041536"/>
                <a:gd name="connsiteX79" fmla="*/ 195516 w 1676375"/>
                <a:gd name="connsiteY79" fmla="*/ 1098084 h 3041536"/>
                <a:gd name="connsiteX80" fmla="*/ 330983 w 1676375"/>
                <a:gd name="connsiteY80" fmla="*/ 1086795 h 3041536"/>
                <a:gd name="connsiteX81" fmla="*/ 387428 w 1676375"/>
                <a:gd name="connsiteY81" fmla="*/ 1075506 h 3041536"/>
                <a:gd name="connsiteX82" fmla="*/ 421294 w 1676375"/>
                <a:gd name="connsiteY82" fmla="*/ 1041640 h 3041536"/>
                <a:gd name="connsiteX83" fmla="*/ 455161 w 1676375"/>
                <a:gd name="connsiteY83" fmla="*/ 1019062 h 3041536"/>
                <a:gd name="connsiteX84" fmla="*/ 477739 w 1676375"/>
                <a:gd name="connsiteY84" fmla="*/ 973906 h 3041536"/>
                <a:gd name="connsiteX85" fmla="*/ 489028 w 1676375"/>
                <a:gd name="connsiteY85" fmla="*/ 748129 h 3041536"/>
                <a:gd name="connsiteX86" fmla="*/ 410005 w 1676375"/>
                <a:gd name="connsiteY86" fmla="*/ 646529 h 3041536"/>
                <a:gd name="connsiteX87" fmla="*/ 364850 w 1676375"/>
                <a:gd name="connsiteY87" fmla="*/ 556218 h 3041536"/>
                <a:gd name="connsiteX88" fmla="*/ 319694 w 1676375"/>
                <a:gd name="connsiteY88" fmla="*/ 488484 h 3041536"/>
                <a:gd name="connsiteX89" fmla="*/ 251961 w 1676375"/>
                <a:gd name="connsiteY89" fmla="*/ 443329 h 3041536"/>
                <a:gd name="connsiteX90" fmla="*/ 229383 w 1676375"/>
                <a:gd name="connsiteY90" fmla="*/ 398173 h 3041536"/>
                <a:gd name="connsiteX91" fmla="*/ 156513 w 1676375"/>
                <a:gd name="connsiteY91" fmla="*/ 293412 h 3041536"/>
                <a:gd name="connsiteX92" fmla="*/ 190380 w 1676375"/>
                <a:gd name="connsiteY92" fmla="*/ 70626 h 3041536"/>
                <a:gd name="connsiteX93" fmla="*/ 257831 w 1676375"/>
                <a:gd name="connsiteY93" fmla="*/ 917 h 3041536"/>
                <a:gd name="connsiteX94" fmla="*/ 376139 w 1676375"/>
                <a:gd name="connsiteY94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351980 w 1676375"/>
                <a:gd name="connsiteY70" fmla="*/ 1732520 h 3041536"/>
                <a:gd name="connsiteX71" fmla="*/ 254106 w 1676375"/>
                <a:gd name="connsiteY71" fmla="*/ 1632782 h 3041536"/>
                <a:gd name="connsiteX72" fmla="*/ 126371 w 1676375"/>
                <a:gd name="connsiteY72" fmla="*/ 1597673 h 3041536"/>
                <a:gd name="connsiteX73" fmla="*/ 163512 w 1676375"/>
                <a:gd name="connsiteY73" fmla="*/ 1509621 h 3041536"/>
                <a:gd name="connsiteX74" fmla="*/ 116494 w 1676375"/>
                <a:gd name="connsiteY74" fmla="*/ 1425462 h 3041536"/>
                <a:gd name="connsiteX75" fmla="*/ 26183 w 1676375"/>
                <a:gd name="connsiteY75" fmla="*/ 1346440 h 3041536"/>
                <a:gd name="connsiteX76" fmla="*/ 14894 w 1676375"/>
                <a:gd name="connsiteY76" fmla="*/ 1177106 h 3041536"/>
                <a:gd name="connsiteX77" fmla="*/ 48761 w 1676375"/>
                <a:gd name="connsiteY77" fmla="*/ 1143240 h 3041536"/>
                <a:gd name="connsiteX78" fmla="*/ 116494 w 1676375"/>
                <a:gd name="connsiteY78" fmla="*/ 1120662 h 3041536"/>
                <a:gd name="connsiteX79" fmla="*/ 195516 w 1676375"/>
                <a:gd name="connsiteY79" fmla="*/ 1098084 h 3041536"/>
                <a:gd name="connsiteX80" fmla="*/ 330983 w 1676375"/>
                <a:gd name="connsiteY80" fmla="*/ 1086795 h 3041536"/>
                <a:gd name="connsiteX81" fmla="*/ 387428 w 1676375"/>
                <a:gd name="connsiteY81" fmla="*/ 1075506 h 3041536"/>
                <a:gd name="connsiteX82" fmla="*/ 421294 w 1676375"/>
                <a:gd name="connsiteY82" fmla="*/ 1041640 h 3041536"/>
                <a:gd name="connsiteX83" fmla="*/ 455161 w 1676375"/>
                <a:gd name="connsiteY83" fmla="*/ 1019062 h 3041536"/>
                <a:gd name="connsiteX84" fmla="*/ 477739 w 1676375"/>
                <a:gd name="connsiteY84" fmla="*/ 973906 h 3041536"/>
                <a:gd name="connsiteX85" fmla="*/ 489028 w 1676375"/>
                <a:gd name="connsiteY85" fmla="*/ 748129 h 3041536"/>
                <a:gd name="connsiteX86" fmla="*/ 410005 w 1676375"/>
                <a:gd name="connsiteY86" fmla="*/ 646529 h 3041536"/>
                <a:gd name="connsiteX87" fmla="*/ 364850 w 1676375"/>
                <a:gd name="connsiteY87" fmla="*/ 556218 h 3041536"/>
                <a:gd name="connsiteX88" fmla="*/ 319694 w 1676375"/>
                <a:gd name="connsiteY88" fmla="*/ 488484 h 3041536"/>
                <a:gd name="connsiteX89" fmla="*/ 251961 w 1676375"/>
                <a:gd name="connsiteY89" fmla="*/ 443329 h 3041536"/>
                <a:gd name="connsiteX90" fmla="*/ 229383 w 1676375"/>
                <a:gd name="connsiteY90" fmla="*/ 398173 h 3041536"/>
                <a:gd name="connsiteX91" fmla="*/ 156513 w 1676375"/>
                <a:gd name="connsiteY91" fmla="*/ 293412 h 3041536"/>
                <a:gd name="connsiteX92" fmla="*/ 190380 w 1676375"/>
                <a:gd name="connsiteY92" fmla="*/ 70626 h 3041536"/>
                <a:gd name="connsiteX93" fmla="*/ 257831 w 1676375"/>
                <a:gd name="connsiteY93" fmla="*/ 917 h 3041536"/>
                <a:gd name="connsiteX94" fmla="*/ 376139 w 1676375"/>
                <a:gd name="connsiteY94" fmla="*/ 100654 h 3041536"/>
                <a:gd name="connsiteX0" fmla="*/ 376139 w 1676375"/>
                <a:gd name="connsiteY0" fmla="*/ 100654 h 3041536"/>
                <a:gd name="connsiteX1" fmla="*/ 484456 w 1676375"/>
                <a:gd name="connsiteY1" fmla="*/ 243685 h 3041536"/>
                <a:gd name="connsiteX2" fmla="*/ 563478 w 1676375"/>
                <a:gd name="connsiteY2" fmla="*/ 286413 h 3041536"/>
                <a:gd name="connsiteX3" fmla="*/ 732077 w 1676375"/>
                <a:gd name="connsiteY3" fmla="*/ 178830 h 3041536"/>
                <a:gd name="connsiteX4" fmla="*/ 819397 w 1676375"/>
                <a:gd name="connsiteY4" fmla="*/ 278567 h 3041536"/>
                <a:gd name="connsiteX5" fmla="*/ 880131 w 1676375"/>
                <a:gd name="connsiteY5" fmla="*/ 316724 h 3041536"/>
                <a:gd name="connsiteX6" fmla="*/ 979304 w 1676375"/>
                <a:gd name="connsiteY6" fmla="*/ 432040 h 3041536"/>
                <a:gd name="connsiteX7" fmla="*/ 1049182 w 1676375"/>
                <a:gd name="connsiteY7" fmla="*/ 664930 h 3041536"/>
                <a:gd name="connsiteX8" fmla="*/ 1072776 w 1676375"/>
                <a:gd name="connsiteY8" fmla="*/ 623837 h 3041536"/>
                <a:gd name="connsiteX9" fmla="*/ 1132494 w 1676375"/>
                <a:gd name="connsiteY9" fmla="*/ 499773 h 3041536"/>
                <a:gd name="connsiteX10" fmla="*/ 1287660 w 1676375"/>
                <a:gd name="connsiteY10" fmla="*/ 486677 h 3041536"/>
                <a:gd name="connsiteX11" fmla="*/ 1360417 w 1676375"/>
                <a:gd name="connsiteY11" fmla="*/ 594938 h 3041536"/>
                <a:gd name="connsiteX12" fmla="*/ 1356240 w 1676375"/>
                <a:gd name="connsiteY12" fmla="*/ 655841 h 3041536"/>
                <a:gd name="connsiteX13" fmla="*/ 1412572 w 1676375"/>
                <a:gd name="connsiteY13" fmla="*/ 731816 h 3041536"/>
                <a:gd name="connsiteX14" fmla="*/ 1448583 w 1676375"/>
                <a:gd name="connsiteY14" fmla="*/ 612662 h 3041536"/>
                <a:gd name="connsiteX15" fmla="*/ 1520888 w 1676375"/>
                <a:gd name="connsiteY15" fmla="*/ 684403 h 3041536"/>
                <a:gd name="connsiteX16" fmla="*/ 1561980 w 1676375"/>
                <a:gd name="connsiteY16" fmla="*/ 701561 h 3041536"/>
                <a:gd name="connsiteX17" fmla="*/ 1641905 w 1676375"/>
                <a:gd name="connsiteY17" fmla="*/ 851309 h 3041536"/>
                <a:gd name="connsiteX18" fmla="*/ 1676279 w 1676375"/>
                <a:gd name="connsiteY18" fmla="*/ 902729 h 3041536"/>
                <a:gd name="connsiteX19" fmla="*/ 1550183 w 1676375"/>
                <a:gd name="connsiteY19" fmla="*/ 973906 h 3041536"/>
                <a:gd name="connsiteX20" fmla="*/ 1542168 w 1676375"/>
                <a:gd name="connsiteY20" fmla="*/ 1395264 h 3041536"/>
                <a:gd name="connsiteX21" fmla="*/ 1369561 w 1676375"/>
                <a:gd name="connsiteY21" fmla="*/ 1480495 h 3041536"/>
                <a:gd name="connsiteX22" fmla="*/ 1295844 w 1676375"/>
                <a:gd name="connsiteY22" fmla="*/ 1580515 h 3041536"/>
                <a:gd name="connsiteX23" fmla="*/ 1444576 w 1676375"/>
                <a:gd name="connsiteY23" fmla="*/ 1658408 h 3041536"/>
                <a:gd name="connsiteX24" fmla="*/ 1392139 w 1676375"/>
                <a:gd name="connsiteY24" fmla="*/ 1843151 h 3041536"/>
                <a:gd name="connsiteX25" fmla="*/ 1342523 w 1676375"/>
                <a:gd name="connsiteY25" fmla="*/ 1903997 h 3041536"/>
                <a:gd name="connsiteX26" fmla="*/ 1335694 w 1676375"/>
                <a:gd name="connsiteY26" fmla="*/ 1933462 h 3041536"/>
                <a:gd name="connsiteX27" fmla="*/ 1290539 w 1676375"/>
                <a:gd name="connsiteY27" fmla="*/ 1956040 h 3041536"/>
                <a:gd name="connsiteX28" fmla="*/ 1267961 w 1676375"/>
                <a:gd name="connsiteY28" fmla="*/ 2001195 h 3041536"/>
                <a:gd name="connsiteX29" fmla="*/ 1346814 w 1676375"/>
                <a:gd name="connsiteY29" fmla="*/ 2087217 h 3041536"/>
                <a:gd name="connsiteX30" fmla="*/ 1261075 w 1676375"/>
                <a:gd name="connsiteY30" fmla="*/ 2186390 h 3041536"/>
                <a:gd name="connsiteX31" fmla="*/ 1132211 w 1676375"/>
                <a:gd name="connsiteY31" fmla="*/ 2278901 h 3041536"/>
                <a:gd name="connsiteX32" fmla="*/ 1083331 w 1676375"/>
                <a:gd name="connsiteY32" fmla="*/ 2363851 h 3041536"/>
                <a:gd name="connsiteX33" fmla="*/ 958024 w 1676375"/>
                <a:gd name="connsiteY33" fmla="*/ 2376156 h 3041536"/>
                <a:gd name="connsiteX34" fmla="*/ 962879 w 1676375"/>
                <a:gd name="connsiteY34" fmla="*/ 2534934 h 3041536"/>
                <a:gd name="connsiteX35" fmla="*/ 929294 w 1676375"/>
                <a:gd name="connsiteY35" fmla="*/ 2701106 h 3041536"/>
                <a:gd name="connsiteX36" fmla="*/ 766113 w 1676375"/>
                <a:gd name="connsiteY36" fmla="*/ 2659676 h 3041536"/>
                <a:gd name="connsiteX37" fmla="*/ 675520 w 1676375"/>
                <a:gd name="connsiteY37" fmla="*/ 2645678 h 3041536"/>
                <a:gd name="connsiteX38" fmla="*/ 598360 w 1676375"/>
                <a:gd name="connsiteY38" fmla="*/ 2716403 h 3041536"/>
                <a:gd name="connsiteX39" fmla="*/ 509630 w 1676375"/>
                <a:gd name="connsiteY39" fmla="*/ 2723120 h 3041536"/>
                <a:gd name="connsiteX40" fmla="*/ 478472 w 1676375"/>
                <a:gd name="connsiteY40" fmla="*/ 2775557 h 3041536"/>
                <a:gd name="connsiteX41" fmla="*/ 453016 w 1676375"/>
                <a:gd name="connsiteY41" fmla="*/ 2838718 h 3041536"/>
                <a:gd name="connsiteX42" fmla="*/ 377719 w 1676375"/>
                <a:gd name="connsiteY42" fmla="*/ 2842726 h 3041536"/>
                <a:gd name="connsiteX43" fmla="*/ 285263 w 1676375"/>
                <a:gd name="connsiteY43" fmla="*/ 2933037 h 3041536"/>
                <a:gd name="connsiteX44" fmla="*/ 240672 w 1676375"/>
                <a:gd name="connsiteY44" fmla="*/ 2985191 h 3041536"/>
                <a:gd name="connsiteX45" fmla="*/ 161650 w 1676375"/>
                <a:gd name="connsiteY45" fmla="*/ 3039773 h 3041536"/>
                <a:gd name="connsiteX46" fmla="*/ 41592 w 1676375"/>
                <a:gd name="connsiteY46" fmla="*/ 3037628 h 3041536"/>
                <a:gd name="connsiteX47" fmla="*/ 18168 w 1676375"/>
                <a:gd name="connsiteY47" fmla="*/ 2983329 h 3041536"/>
                <a:gd name="connsiteX48" fmla="*/ 85337 w 1676375"/>
                <a:gd name="connsiteY48" fmla="*/ 2918305 h 3041536"/>
                <a:gd name="connsiteX49" fmla="*/ 48646 w 1676375"/>
                <a:gd name="connsiteY49" fmla="*/ 2818397 h 3041536"/>
                <a:gd name="connsiteX50" fmla="*/ 55760 w 1676375"/>
                <a:gd name="connsiteY50" fmla="*/ 2733957 h 3041536"/>
                <a:gd name="connsiteX51" fmla="*/ 71903 w 1676375"/>
                <a:gd name="connsiteY51" fmla="*/ 2601934 h 3041536"/>
                <a:gd name="connsiteX52" fmla="*/ 1178 w 1676375"/>
                <a:gd name="connsiteY52" fmla="*/ 2504623 h 3041536"/>
                <a:gd name="connsiteX53" fmla="*/ 60896 w 1676375"/>
                <a:gd name="connsiteY53" fmla="*/ 2466749 h 3041536"/>
                <a:gd name="connsiteX54" fmla="*/ 44074 w 1676375"/>
                <a:gd name="connsiteY54" fmla="*/ 2384057 h 3041536"/>
                <a:gd name="connsiteX55" fmla="*/ 6315 w 1676375"/>
                <a:gd name="connsiteY55" fmla="*/ 2328573 h 3041536"/>
                <a:gd name="connsiteX56" fmla="*/ 67331 w 1676375"/>
                <a:gd name="connsiteY56" fmla="*/ 2241987 h 3041536"/>
                <a:gd name="connsiteX57" fmla="*/ 140087 w 1676375"/>
                <a:gd name="connsiteY57" fmla="*/ 2333765 h 3041536"/>
                <a:gd name="connsiteX58" fmla="*/ 272675 w 1676375"/>
                <a:gd name="connsiteY58" fmla="*/ 2379485 h 3041536"/>
                <a:gd name="connsiteX59" fmla="*/ 274539 w 1676375"/>
                <a:gd name="connsiteY59" fmla="*/ 2381010 h 3041536"/>
                <a:gd name="connsiteX60" fmla="*/ 344981 w 1676375"/>
                <a:gd name="connsiteY60" fmla="*/ 2456307 h 3041536"/>
                <a:gd name="connsiteX61" fmla="*/ 410852 w 1676375"/>
                <a:gd name="connsiteY61" fmla="*/ 2478885 h 3041536"/>
                <a:gd name="connsiteX62" fmla="*/ 475029 w 1676375"/>
                <a:gd name="connsiteY62" fmla="*/ 2357868 h 3041536"/>
                <a:gd name="connsiteX63" fmla="*/ 461031 w 1676375"/>
                <a:gd name="connsiteY63" fmla="*/ 2283418 h 3041536"/>
                <a:gd name="connsiteX64" fmla="*/ 440598 w 1676375"/>
                <a:gd name="connsiteY64" fmla="*/ 2206822 h 3041536"/>
                <a:gd name="connsiteX65" fmla="*/ 477739 w 1676375"/>
                <a:gd name="connsiteY65" fmla="*/ 2147951 h 3041536"/>
                <a:gd name="connsiteX66" fmla="*/ 410005 w 1676375"/>
                <a:gd name="connsiteY66" fmla="*/ 2089926 h 3041536"/>
                <a:gd name="connsiteX67" fmla="*/ 376139 w 1676375"/>
                <a:gd name="connsiteY67" fmla="*/ 1989906 h 3041536"/>
                <a:gd name="connsiteX68" fmla="*/ 426713 w 1676375"/>
                <a:gd name="connsiteY68" fmla="*/ 1946896 h 3041536"/>
                <a:gd name="connsiteX69" fmla="*/ 424568 w 1676375"/>
                <a:gd name="connsiteY69" fmla="*/ 1755436 h 3041536"/>
                <a:gd name="connsiteX70" fmla="*/ 351980 w 1676375"/>
                <a:gd name="connsiteY70" fmla="*/ 1732520 h 3041536"/>
                <a:gd name="connsiteX71" fmla="*/ 254106 w 1676375"/>
                <a:gd name="connsiteY71" fmla="*/ 1632782 h 3041536"/>
                <a:gd name="connsiteX72" fmla="*/ 126371 w 1676375"/>
                <a:gd name="connsiteY72" fmla="*/ 1597673 h 3041536"/>
                <a:gd name="connsiteX73" fmla="*/ 163512 w 1676375"/>
                <a:gd name="connsiteY73" fmla="*/ 1509621 h 3041536"/>
                <a:gd name="connsiteX74" fmla="*/ 66202 w 1676375"/>
                <a:gd name="connsiteY74" fmla="*/ 1489470 h 3041536"/>
                <a:gd name="connsiteX75" fmla="*/ 26183 w 1676375"/>
                <a:gd name="connsiteY75" fmla="*/ 1346440 h 3041536"/>
                <a:gd name="connsiteX76" fmla="*/ 14894 w 1676375"/>
                <a:gd name="connsiteY76" fmla="*/ 1177106 h 3041536"/>
                <a:gd name="connsiteX77" fmla="*/ 48761 w 1676375"/>
                <a:gd name="connsiteY77" fmla="*/ 1143240 h 3041536"/>
                <a:gd name="connsiteX78" fmla="*/ 116494 w 1676375"/>
                <a:gd name="connsiteY78" fmla="*/ 1120662 h 3041536"/>
                <a:gd name="connsiteX79" fmla="*/ 195516 w 1676375"/>
                <a:gd name="connsiteY79" fmla="*/ 1098084 h 3041536"/>
                <a:gd name="connsiteX80" fmla="*/ 330983 w 1676375"/>
                <a:gd name="connsiteY80" fmla="*/ 1086795 h 3041536"/>
                <a:gd name="connsiteX81" fmla="*/ 387428 w 1676375"/>
                <a:gd name="connsiteY81" fmla="*/ 1075506 h 3041536"/>
                <a:gd name="connsiteX82" fmla="*/ 421294 w 1676375"/>
                <a:gd name="connsiteY82" fmla="*/ 1041640 h 3041536"/>
                <a:gd name="connsiteX83" fmla="*/ 455161 w 1676375"/>
                <a:gd name="connsiteY83" fmla="*/ 1019062 h 3041536"/>
                <a:gd name="connsiteX84" fmla="*/ 477739 w 1676375"/>
                <a:gd name="connsiteY84" fmla="*/ 973906 h 3041536"/>
                <a:gd name="connsiteX85" fmla="*/ 489028 w 1676375"/>
                <a:gd name="connsiteY85" fmla="*/ 748129 h 3041536"/>
                <a:gd name="connsiteX86" fmla="*/ 410005 w 1676375"/>
                <a:gd name="connsiteY86" fmla="*/ 646529 h 3041536"/>
                <a:gd name="connsiteX87" fmla="*/ 364850 w 1676375"/>
                <a:gd name="connsiteY87" fmla="*/ 556218 h 3041536"/>
                <a:gd name="connsiteX88" fmla="*/ 319694 w 1676375"/>
                <a:gd name="connsiteY88" fmla="*/ 488484 h 3041536"/>
                <a:gd name="connsiteX89" fmla="*/ 251961 w 1676375"/>
                <a:gd name="connsiteY89" fmla="*/ 443329 h 3041536"/>
                <a:gd name="connsiteX90" fmla="*/ 229383 w 1676375"/>
                <a:gd name="connsiteY90" fmla="*/ 398173 h 3041536"/>
                <a:gd name="connsiteX91" fmla="*/ 156513 w 1676375"/>
                <a:gd name="connsiteY91" fmla="*/ 293412 h 3041536"/>
                <a:gd name="connsiteX92" fmla="*/ 190380 w 1676375"/>
                <a:gd name="connsiteY92" fmla="*/ 70626 h 3041536"/>
                <a:gd name="connsiteX93" fmla="*/ 257831 w 1676375"/>
                <a:gd name="connsiteY93" fmla="*/ 917 h 3041536"/>
                <a:gd name="connsiteX94" fmla="*/ 376139 w 1676375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15362 w 1675243"/>
                <a:gd name="connsiteY78" fmla="*/ 1120662 h 3041536"/>
                <a:gd name="connsiteX79" fmla="*/ 194384 w 1675243"/>
                <a:gd name="connsiteY79" fmla="*/ 1098084 h 3041536"/>
                <a:gd name="connsiteX80" fmla="*/ 329851 w 1675243"/>
                <a:gd name="connsiteY80" fmla="*/ 1086795 h 3041536"/>
                <a:gd name="connsiteX81" fmla="*/ 386296 w 1675243"/>
                <a:gd name="connsiteY81" fmla="*/ 1075506 h 3041536"/>
                <a:gd name="connsiteX82" fmla="*/ 420162 w 1675243"/>
                <a:gd name="connsiteY82" fmla="*/ 1041640 h 3041536"/>
                <a:gd name="connsiteX83" fmla="*/ 454029 w 1675243"/>
                <a:gd name="connsiteY83" fmla="*/ 1019062 h 3041536"/>
                <a:gd name="connsiteX84" fmla="*/ 476607 w 1675243"/>
                <a:gd name="connsiteY84" fmla="*/ 973906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229662 w 1675243"/>
                <a:gd name="connsiteY78" fmla="*/ 1152666 h 3041536"/>
                <a:gd name="connsiteX79" fmla="*/ 194384 w 1675243"/>
                <a:gd name="connsiteY79" fmla="*/ 1098084 h 3041536"/>
                <a:gd name="connsiteX80" fmla="*/ 329851 w 1675243"/>
                <a:gd name="connsiteY80" fmla="*/ 1086795 h 3041536"/>
                <a:gd name="connsiteX81" fmla="*/ 386296 w 1675243"/>
                <a:gd name="connsiteY81" fmla="*/ 1075506 h 3041536"/>
                <a:gd name="connsiteX82" fmla="*/ 420162 w 1675243"/>
                <a:gd name="connsiteY82" fmla="*/ 1041640 h 3041536"/>
                <a:gd name="connsiteX83" fmla="*/ 454029 w 1675243"/>
                <a:gd name="connsiteY83" fmla="*/ 1019062 h 3041536"/>
                <a:gd name="connsiteX84" fmla="*/ 476607 w 1675243"/>
                <a:gd name="connsiteY84" fmla="*/ 973906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194384 w 1675243"/>
                <a:gd name="connsiteY79" fmla="*/ 1098084 h 3041536"/>
                <a:gd name="connsiteX80" fmla="*/ 329851 w 1675243"/>
                <a:gd name="connsiteY80" fmla="*/ 1086795 h 3041536"/>
                <a:gd name="connsiteX81" fmla="*/ 386296 w 1675243"/>
                <a:gd name="connsiteY81" fmla="*/ 1075506 h 3041536"/>
                <a:gd name="connsiteX82" fmla="*/ 420162 w 1675243"/>
                <a:gd name="connsiteY82" fmla="*/ 1041640 h 3041536"/>
                <a:gd name="connsiteX83" fmla="*/ 454029 w 1675243"/>
                <a:gd name="connsiteY83" fmla="*/ 1019062 h 3041536"/>
                <a:gd name="connsiteX84" fmla="*/ 476607 w 1675243"/>
                <a:gd name="connsiteY84" fmla="*/ 973906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85824 w 1675243"/>
                <a:gd name="connsiteY79" fmla="*/ 1111800 h 3041536"/>
                <a:gd name="connsiteX80" fmla="*/ 329851 w 1675243"/>
                <a:gd name="connsiteY80" fmla="*/ 1086795 h 3041536"/>
                <a:gd name="connsiteX81" fmla="*/ 386296 w 1675243"/>
                <a:gd name="connsiteY81" fmla="*/ 1075506 h 3041536"/>
                <a:gd name="connsiteX82" fmla="*/ 420162 w 1675243"/>
                <a:gd name="connsiteY82" fmla="*/ 1041640 h 3041536"/>
                <a:gd name="connsiteX83" fmla="*/ 454029 w 1675243"/>
                <a:gd name="connsiteY83" fmla="*/ 1019062 h 3041536"/>
                <a:gd name="connsiteX84" fmla="*/ 476607 w 1675243"/>
                <a:gd name="connsiteY84" fmla="*/ 973906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29851 w 1675243"/>
                <a:gd name="connsiteY81" fmla="*/ 1086795 h 3041536"/>
                <a:gd name="connsiteX82" fmla="*/ 386296 w 1675243"/>
                <a:gd name="connsiteY82" fmla="*/ 1075506 h 3041536"/>
                <a:gd name="connsiteX83" fmla="*/ 420162 w 1675243"/>
                <a:gd name="connsiteY83" fmla="*/ 1041640 h 3041536"/>
                <a:gd name="connsiteX84" fmla="*/ 454029 w 1675243"/>
                <a:gd name="connsiteY84" fmla="*/ 1019062 h 3041536"/>
                <a:gd name="connsiteX85" fmla="*/ 476607 w 1675243"/>
                <a:gd name="connsiteY85" fmla="*/ 973906 h 3041536"/>
                <a:gd name="connsiteX86" fmla="*/ 487896 w 1675243"/>
                <a:gd name="connsiteY86" fmla="*/ 748129 h 3041536"/>
                <a:gd name="connsiteX87" fmla="*/ 408873 w 1675243"/>
                <a:gd name="connsiteY87" fmla="*/ 646529 h 3041536"/>
                <a:gd name="connsiteX88" fmla="*/ 363718 w 1675243"/>
                <a:gd name="connsiteY88" fmla="*/ 556218 h 3041536"/>
                <a:gd name="connsiteX89" fmla="*/ 318562 w 1675243"/>
                <a:gd name="connsiteY89" fmla="*/ 488484 h 3041536"/>
                <a:gd name="connsiteX90" fmla="*/ 250829 w 1675243"/>
                <a:gd name="connsiteY90" fmla="*/ 443329 h 3041536"/>
                <a:gd name="connsiteX91" fmla="*/ 228251 w 1675243"/>
                <a:gd name="connsiteY91" fmla="*/ 398173 h 3041536"/>
                <a:gd name="connsiteX92" fmla="*/ 155381 w 1675243"/>
                <a:gd name="connsiteY92" fmla="*/ 293412 h 3041536"/>
                <a:gd name="connsiteX93" fmla="*/ 189248 w 1675243"/>
                <a:gd name="connsiteY93" fmla="*/ 70626 h 3041536"/>
                <a:gd name="connsiteX94" fmla="*/ 256699 w 1675243"/>
                <a:gd name="connsiteY94" fmla="*/ 917 h 3041536"/>
                <a:gd name="connsiteX95" fmla="*/ 375007 w 1675243"/>
                <a:gd name="connsiteY95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1041640 h 3041536"/>
                <a:gd name="connsiteX84" fmla="*/ 454029 w 1675243"/>
                <a:gd name="connsiteY84" fmla="*/ 1019062 h 3041536"/>
                <a:gd name="connsiteX85" fmla="*/ 476607 w 1675243"/>
                <a:gd name="connsiteY85" fmla="*/ 973906 h 3041536"/>
                <a:gd name="connsiteX86" fmla="*/ 487896 w 1675243"/>
                <a:gd name="connsiteY86" fmla="*/ 748129 h 3041536"/>
                <a:gd name="connsiteX87" fmla="*/ 408873 w 1675243"/>
                <a:gd name="connsiteY87" fmla="*/ 646529 h 3041536"/>
                <a:gd name="connsiteX88" fmla="*/ 363718 w 1675243"/>
                <a:gd name="connsiteY88" fmla="*/ 556218 h 3041536"/>
                <a:gd name="connsiteX89" fmla="*/ 318562 w 1675243"/>
                <a:gd name="connsiteY89" fmla="*/ 488484 h 3041536"/>
                <a:gd name="connsiteX90" fmla="*/ 250829 w 1675243"/>
                <a:gd name="connsiteY90" fmla="*/ 443329 h 3041536"/>
                <a:gd name="connsiteX91" fmla="*/ 228251 w 1675243"/>
                <a:gd name="connsiteY91" fmla="*/ 398173 h 3041536"/>
                <a:gd name="connsiteX92" fmla="*/ 155381 w 1675243"/>
                <a:gd name="connsiteY92" fmla="*/ 293412 h 3041536"/>
                <a:gd name="connsiteX93" fmla="*/ 189248 w 1675243"/>
                <a:gd name="connsiteY93" fmla="*/ 70626 h 3041536"/>
                <a:gd name="connsiteX94" fmla="*/ 256699 w 1675243"/>
                <a:gd name="connsiteY94" fmla="*/ 917 h 3041536"/>
                <a:gd name="connsiteX95" fmla="*/ 375007 w 1675243"/>
                <a:gd name="connsiteY95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454029 w 1675243"/>
                <a:gd name="connsiteY84" fmla="*/ 1019062 h 3041536"/>
                <a:gd name="connsiteX85" fmla="*/ 476607 w 1675243"/>
                <a:gd name="connsiteY85" fmla="*/ 973906 h 3041536"/>
                <a:gd name="connsiteX86" fmla="*/ 487896 w 1675243"/>
                <a:gd name="connsiteY86" fmla="*/ 748129 h 3041536"/>
                <a:gd name="connsiteX87" fmla="*/ 408873 w 1675243"/>
                <a:gd name="connsiteY87" fmla="*/ 646529 h 3041536"/>
                <a:gd name="connsiteX88" fmla="*/ 363718 w 1675243"/>
                <a:gd name="connsiteY88" fmla="*/ 556218 h 3041536"/>
                <a:gd name="connsiteX89" fmla="*/ 318562 w 1675243"/>
                <a:gd name="connsiteY89" fmla="*/ 488484 h 3041536"/>
                <a:gd name="connsiteX90" fmla="*/ 250829 w 1675243"/>
                <a:gd name="connsiteY90" fmla="*/ 443329 h 3041536"/>
                <a:gd name="connsiteX91" fmla="*/ 228251 w 1675243"/>
                <a:gd name="connsiteY91" fmla="*/ 398173 h 3041536"/>
                <a:gd name="connsiteX92" fmla="*/ 155381 w 1675243"/>
                <a:gd name="connsiteY92" fmla="*/ 293412 h 3041536"/>
                <a:gd name="connsiteX93" fmla="*/ 189248 w 1675243"/>
                <a:gd name="connsiteY93" fmla="*/ 70626 h 3041536"/>
                <a:gd name="connsiteX94" fmla="*/ 256699 w 1675243"/>
                <a:gd name="connsiteY94" fmla="*/ 917 h 3041536"/>
                <a:gd name="connsiteX95" fmla="*/ 375007 w 1675243"/>
                <a:gd name="connsiteY95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476607 w 1675243"/>
                <a:gd name="connsiteY84" fmla="*/ 973906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487896 w 1675243"/>
                <a:gd name="connsiteY84" fmla="*/ 748129 h 3041536"/>
                <a:gd name="connsiteX85" fmla="*/ 408873 w 1675243"/>
                <a:gd name="connsiteY85" fmla="*/ 646529 h 3041536"/>
                <a:gd name="connsiteX86" fmla="*/ 363718 w 1675243"/>
                <a:gd name="connsiteY86" fmla="*/ 556218 h 3041536"/>
                <a:gd name="connsiteX87" fmla="*/ 318562 w 1675243"/>
                <a:gd name="connsiteY87" fmla="*/ 488484 h 3041536"/>
                <a:gd name="connsiteX88" fmla="*/ 250829 w 1675243"/>
                <a:gd name="connsiteY88" fmla="*/ 443329 h 3041536"/>
                <a:gd name="connsiteX89" fmla="*/ 228251 w 1675243"/>
                <a:gd name="connsiteY89" fmla="*/ 398173 h 3041536"/>
                <a:gd name="connsiteX90" fmla="*/ 155381 w 1675243"/>
                <a:gd name="connsiteY90" fmla="*/ 293412 h 3041536"/>
                <a:gd name="connsiteX91" fmla="*/ 189248 w 1675243"/>
                <a:gd name="connsiteY91" fmla="*/ 70626 h 3041536"/>
                <a:gd name="connsiteX92" fmla="*/ 256699 w 1675243"/>
                <a:gd name="connsiteY92" fmla="*/ 917 h 3041536"/>
                <a:gd name="connsiteX93" fmla="*/ 375007 w 1675243"/>
                <a:gd name="connsiteY93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504715 w 1675243"/>
                <a:gd name="connsiteY84" fmla="*/ 907301 h 3041536"/>
                <a:gd name="connsiteX85" fmla="*/ 487896 w 1675243"/>
                <a:gd name="connsiteY85" fmla="*/ 748129 h 3041536"/>
                <a:gd name="connsiteX86" fmla="*/ 408873 w 1675243"/>
                <a:gd name="connsiteY86" fmla="*/ 64652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504715 w 1675243"/>
                <a:gd name="connsiteY84" fmla="*/ 907301 h 3041536"/>
                <a:gd name="connsiteX85" fmla="*/ 487896 w 1675243"/>
                <a:gd name="connsiteY85" fmla="*/ 748129 h 3041536"/>
                <a:gd name="connsiteX86" fmla="*/ 363153 w 1675243"/>
                <a:gd name="connsiteY86" fmla="*/ 623669 h 3041536"/>
                <a:gd name="connsiteX87" fmla="*/ 363718 w 1675243"/>
                <a:gd name="connsiteY87" fmla="*/ 556218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504715 w 1675243"/>
                <a:gd name="connsiteY84" fmla="*/ 907301 h 3041536"/>
                <a:gd name="connsiteX85" fmla="*/ 487896 w 1675243"/>
                <a:gd name="connsiteY85" fmla="*/ 748129 h 3041536"/>
                <a:gd name="connsiteX86" fmla="*/ 363153 w 1675243"/>
                <a:gd name="connsiteY86" fmla="*/ 623669 h 3041536"/>
                <a:gd name="connsiteX87" fmla="*/ 400294 w 1675243"/>
                <a:gd name="connsiteY87" fmla="*/ 524214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28251 w 1675243"/>
                <a:gd name="connsiteY90" fmla="*/ 398173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284131 w 1675243"/>
                <a:gd name="connsiteY43" fmla="*/ 2933037 h 3041536"/>
                <a:gd name="connsiteX44" fmla="*/ 239540 w 1675243"/>
                <a:gd name="connsiteY44" fmla="*/ 2985191 h 3041536"/>
                <a:gd name="connsiteX45" fmla="*/ 160518 w 1675243"/>
                <a:gd name="connsiteY45" fmla="*/ 3039773 h 3041536"/>
                <a:gd name="connsiteX46" fmla="*/ 40460 w 1675243"/>
                <a:gd name="connsiteY46" fmla="*/ 3037628 h 3041536"/>
                <a:gd name="connsiteX47" fmla="*/ 17036 w 1675243"/>
                <a:gd name="connsiteY47" fmla="*/ 2983329 h 3041536"/>
                <a:gd name="connsiteX48" fmla="*/ 84205 w 1675243"/>
                <a:gd name="connsiteY48" fmla="*/ 2918305 h 3041536"/>
                <a:gd name="connsiteX49" fmla="*/ 47514 w 1675243"/>
                <a:gd name="connsiteY49" fmla="*/ 2818397 h 3041536"/>
                <a:gd name="connsiteX50" fmla="*/ 54628 w 1675243"/>
                <a:gd name="connsiteY50" fmla="*/ 2733957 h 3041536"/>
                <a:gd name="connsiteX51" fmla="*/ 70771 w 1675243"/>
                <a:gd name="connsiteY51" fmla="*/ 2601934 h 3041536"/>
                <a:gd name="connsiteX52" fmla="*/ 46 w 1675243"/>
                <a:gd name="connsiteY52" fmla="*/ 2504623 h 3041536"/>
                <a:gd name="connsiteX53" fmla="*/ 59764 w 1675243"/>
                <a:gd name="connsiteY53" fmla="*/ 2466749 h 3041536"/>
                <a:gd name="connsiteX54" fmla="*/ 42942 w 1675243"/>
                <a:gd name="connsiteY54" fmla="*/ 2384057 h 3041536"/>
                <a:gd name="connsiteX55" fmla="*/ 5183 w 1675243"/>
                <a:gd name="connsiteY55" fmla="*/ 2328573 h 3041536"/>
                <a:gd name="connsiteX56" fmla="*/ 66199 w 1675243"/>
                <a:gd name="connsiteY56" fmla="*/ 2241987 h 3041536"/>
                <a:gd name="connsiteX57" fmla="*/ 138955 w 1675243"/>
                <a:gd name="connsiteY57" fmla="*/ 2333765 h 3041536"/>
                <a:gd name="connsiteX58" fmla="*/ 271543 w 1675243"/>
                <a:gd name="connsiteY58" fmla="*/ 2379485 h 3041536"/>
                <a:gd name="connsiteX59" fmla="*/ 273407 w 1675243"/>
                <a:gd name="connsiteY59" fmla="*/ 2381010 h 3041536"/>
                <a:gd name="connsiteX60" fmla="*/ 343849 w 1675243"/>
                <a:gd name="connsiteY60" fmla="*/ 2456307 h 3041536"/>
                <a:gd name="connsiteX61" fmla="*/ 409720 w 1675243"/>
                <a:gd name="connsiteY61" fmla="*/ 2478885 h 3041536"/>
                <a:gd name="connsiteX62" fmla="*/ 473897 w 1675243"/>
                <a:gd name="connsiteY62" fmla="*/ 2357868 h 3041536"/>
                <a:gd name="connsiteX63" fmla="*/ 459899 w 1675243"/>
                <a:gd name="connsiteY63" fmla="*/ 2283418 h 3041536"/>
                <a:gd name="connsiteX64" fmla="*/ 439466 w 1675243"/>
                <a:gd name="connsiteY64" fmla="*/ 2206822 h 3041536"/>
                <a:gd name="connsiteX65" fmla="*/ 476607 w 1675243"/>
                <a:gd name="connsiteY65" fmla="*/ 2147951 h 3041536"/>
                <a:gd name="connsiteX66" fmla="*/ 408873 w 1675243"/>
                <a:gd name="connsiteY66" fmla="*/ 2089926 h 3041536"/>
                <a:gd name="connsiteX67" fmla="*/ 375007 w 1675243"/>
                <a:gd name="connsiteY67" fmla="*/ 1989906 h 3041536"/>
                <a:gd name="connsiteX68" fmla="*/ 425581 w 1675243"/>
                <a:gd name="connsiteY68" fmla="*/ 1946896 h 3041536"/>
                <a:gd name="connsiteX69" fmla="*/ 423436 w 1675243"/>
                <a:gd name="connsiteY69" fmla="*/ 1755436 h 3041536"/>
                <a:gd name="connsiteX70" fmla="*/ 350848 w 1675243"/>
                <a:gd name="connsiteY70" fmla="*/ 1732520 h 3041536"/>
                <a:gd name="connsiteX71" fmla="*/ 252974 w 1675243"/>
                <a:gd name="connsiteY71" fmla="*/ 1632782 h 3041536"/>
                <a:gd name="connsiteX72" fmla="*/ 125239 w 1675243"/>
                <a:gd name="connsiteY72" fmla="*/ 1597673 h 3041536"/>
                <a:gd name="connsiteX73" fmla="*/ 162380 w 1675243"/>
                <a:gd name="connsiteY73" fmla="*/ 1509621 h 3041536"/>
                <a:gd name="connsiteX74" fmla="*/ 65070 w 1675243"/>
                <a:gd name="connsiteY74" fmla="*/ 1489470 h 3041536"/>
                <a:gd name="connsiteX75" fmla="*/ 25051 w 1675243"/>
                <a:gd name="connsiteY75" fmla="*/ 1346440 h 3041536"/>
                <a:gd name="connsiteX76" fmla="*/ 13762 w 1675243"/>
                <a:gd name="connsiteY76" fmla="*/ 1177106 h 3041536"/>
                <a:gd name="connsiteX77" fmla="*/ 111637 w 1675243"/>
                <a:gd name="connsiteY77" fmla="*/ 1175244 h 3041536"/>
                <a:gd name="connsiteX78" fmla="*/ 165654 w 1675243"/>
                <a:gd name="connsiteY78" fmla="*/ 1102374 h 3041536"/>
                <a:gd name="connsiteX79" fmla="*/ 225823 w 1675243"/>
                <a:gd name="connsiteY79" fmla="*/ 1126757 h 3041536"/>
                <a:gd name="connsiteX80" fmla="*/ 285824 w 1675243"/>
                <a:gd name="connsiteY80" fmla="*/ 1111800 h 3041536"/>
                <a:gd name="connsiteX81" fmla="*/ 361855 w 1675243"/>
                <a:gd name="connsiteY81" fmla="*/ 1164519 h 3041536"/>
                <a:gd name="connsiteX82" fmla="*/ 386296 w 1675243"/>
                <a:gd name="connsiteY82" fmla="*/ 1075506 h 3041536"/>
                <a:gd name="connsiteX83" fmla="*/ 420162 w 1675243"/>
                <a:gd name="connsiteY83" fmla="*/ 950200 h 3041536"/>
                <a:gd name="connsiteX84" fmla="*/ 504715 w 1675243"/>
                <a:gd name="connsiteY84" fmla="*/ 907301 h 3041536"/>
                <a:gd name="connsiteX85" fmla="*/ 487896 w 1675243"/>
                <a:gd name="connsiteY85" fmla="*/ 748129 h 3041536"/>
                <a:gd name="connsiteX86" fmla="*/ 363153 w 1675243"/>
                <a:gd name="connsiteY86" fmla="*/ 623669 h 3041536"/>
                <a:gd name="connsiteX87" fmla="*/ 400294 w 1675243"/>
                <a:gd name="connsiteY87" fmla="*/ 524214 h 3041536"/>
                <a:gd name="connsiteX88" fmla="*/ 318562 w 1675243"/>
                <a:gd name="connsiteY88" fmla="*/ 488484 h 3041536"/>
                <a:gd name="connsiteX89" fmla="*/ 250829 w 1675243"/>
                <a:gd name="connsiteY89" fmla="*/ 443329 h 3041536"/>
                <a:gd name="connsiteX90" fmla="*/ 237395 w 1675243"/>
                <a:gd name="connsiteY90" fmla="*/ 357025 h 3041536"/>
                <a:gd name="connsiteX91" fmla="*/ 155381 w 1675243"/>
                <a:gd name="connsiteY91" fmla="*/ 293412 h 3041536"/>
                <a:gd name="connsiteX92" fmla="*/ 189248 w 1675243"/>
                <a:gd name="connsiteY92" fmla="*/ 70626 h 3041536"/>
                <a:gd name="connsiteX93" fmla="*/ 256699 w 1675243"/>
                <a:gd name="connsiteY93" fmla="*/ 917 h 3041536"/>
                <a:gd name="connsiteX94" fmla="*/ 375007 w 1675243"/>
                <a:gd name="connsiteY94" fmla="*/ 100654 h 3041536"/>
                <a:gd name="connsiteX0" fmla="*/ 375007 w 1675243"/>
                <a:gd name="connsiteY0" fmla="*/ 100654 h 3041536"/>
                <a:gd name="connsiteX1" fmla="*/ 483324 w 1675243"/>
                <a:gd name="connsiteY1" fmla="*/ 243685 h 3041536"/>
                <a:gd name="connsiteX2" fmla="*/ 562346 w 1675243"/>
                <a:gd name="connsiteY2" fmla="*/ 286413 h 3041536"/>
                <a:gd name="connsiteX3" fmla="*/ 730945 w 1675243"/>
                <a:gd name="connsiteY3" fmla="*/ 178830 h 3041536"/>
                <a:gd name="connsiteX4" fmla="*/ 818265 w 1675243"/>
                <a:gd name="connsiteY4" fmla="*/ 278567 h 3041536"/>
                <a:gd name="connsiteX5" fmla="*/ 878999 w 1675243"/>
                <a:gd name="connsiteY5" fmla="*/ 316724 h 3041536"/>
                <a:gd name="connsiteX6" fmla="*/ 978172 w 1675243"/>
                <a:gd name="connsiteY6" fmla="*/ 432040 h 3041536"/>
                <a:gd name="connsiteX7" fmla="*/ 1048050 w 1675243"/>
                <a:gd name="connsiteY7" fmla="*/ 664930 h 3041536"/>
                <a:gd name="connsiteX8" fmla="*/ 1071644 w 1675243"/>
                <a:gd name="connsiteY8" fmla="*/ 623837 h 3041536"/>
                <a:gd name="connsiteX9" fmla="*/ 1131362 w 1675243"/>
                <a:gd name="connsiteY9" fmla="*/ 499773 h 3041536"/>
                <a:gd name="connsiteX10" fmla="*/ 1286528 w 1675243"/>
                <a:gd name="connsiteY10" fmla="*/ 486677 h 3041536"/>
                <a:gd name="connsiteX11" fmla="*/ 1359285 w 1675243"/>
                <a:gd name="connsiteY11" fmla="*/ 594938 h 3041536"/>
                <a:gd name="connsiteX12" fmla="*/ 1355108 w 1675243"/>
                <a:gd name="connsiteY12" fmla="*/ 655841 h 3041536"/>
                <a:gd name="connsiteX13" fmla="*/ 1411440 w 1675243"/>
                <a:gd name="connsiteY13" fmla="*/ 731816 h 3041536"/>
                <a:gd name="connsiteX14" fmla="*/ 1447451 w 1675243"/>
                <a:gd name="connsiteY14" fmla="*/ 612662 h 3041536"/>
                <a:gd name="connsiteX15" fmla="*/ 1519756 w 1675243"/>
                <a:gd name="connsiteY15" fmla="*/ 684403 h 3041536"/>
                <a:gd name="connsiteX16" fmla="*/ 1560848 w 1675243"/>
                <a:gd name="connsiteY16" fmla="*/ 701561 h 3041536"/>
                <a:gd name="connsiteX17" fmla="*/ 1640773 w 1675243"/>
                <a:gd name="connsiteY17" fmla="*/ 851309 h 3041536"/>
                <a:gd name="connsiteX18" fmla="*/ 1675147 w 1675243"/>
                <a:gd name="connsiteY18" fmla="*/ 902729 h 3041536"/>
                <a:gd name="connsiteX19" fmla="*/ 1549051 w 1675243"/>
                <a:gd name="connsiteY19" fmla="*/ 973906 h 3041536"/>
                <a:gd name="connsiteX20" fmla="*/ 1541036 w 1675243"/>
                <a:gd name="connsiteY20" fmla="*/ 1395264 h 3041536"/>
                <a:gd name="connsiteX21" fmla="*/ 1368429 w 1675243"/>
                <a:gd name="connsiteY21" fmla="*/ 1480495 h 3041536"/>
                <a:gd name="connsiteX22" fmla="*/ 1294712 w 1675243"/>
                <a:gd name="connsiteY22" fmla="*/ 1580515 h 3041536"/>
                <a:gd name="connsiteX23" fmla="*/ 1443444 w 1675243"/>
                <a:gd name="connsiteY23" fmla="*/ 1658408 h 3041536"/>
                <a:gd name="connsiteX24" fmla="*/ 1391007 w 1675243"/>
                <a:gd name="connsiteY24" fmla="*/ 1843151 h 3041536"/>
                <a:gd name="connsiteX25" fmla="*/ 1341391 w 1675243"/>
                <a:gd name="connsiteY25" fmla="*/ 1903997 h 3041536"/>
                <a:gd name="connsiteX26" fmla="*/ 1334562 w 1675243"/>
                <a:gd name="connsiteY26" fmla="*/ 1933462 h 3041536"/>
                <a:gd name="connsiteX27" fmla="*/ 1289407 w 1675243"/>
                <a:gd name="connsiteY27" fmla="*/ 1956040 h 3041536"/>
                <a:gd name="connsiteX28" fmla="*/ 1266829 w 1675243"/>
                <a:gd name="connsiteY28" fmla="*/ 2001195 h 3041536"/>
                <a:gd name="connsiteX29" fmla="*/ 1345682 w 1675243"/>
                <a:gd name="connsiteY29" fmla="*/ 2087217 h 3041536"/>
                <a:gd name="connsiteX30" fmla="*/ 1259943 w 1675243"/>
                <a:gd name="connsiteY30" fmla="*/ 2186390 h 3041536"/>
                <a:gd name="connsiteX31" fmla="*/ 1131079 w 1675243"/>
                <a:gd name="connsiteY31" fmla="*/ 2278901 h 3041536"/>
                <a:gd name="connsiteX32" fmla="*/ 1082199 w 1675243"/>
                <a:gd name="connsiteY32" fmla="*/ 2363851 h 3041536"/>
                <a:gd name="connsiteX33" fmla="*/ 956892 w 1675243"/>
                <a:gd name="connsiteY33" fmla="*/ 2376156 h 3041536"/>
                <a:gd name="connsiteX34" fmla="*/ 961747 w 1675243"/>
                <a:gd name="connsiteY34" fmla="*/ 2534934 h 3041536"/>
                <a:gd name="connsiteX35" fmla="*/ 928162 w 1675243"/>
                <a:gd name="connsiteY35" fmla="*/ 2701106 h 3041536"/>
                <a:gd name="connsiteX36" fmla="*/ 764981 w 1675243"/>
                <a:gd name="connsiteY36" fmla="*/ 2659676 h 3041536"/>
                <a:gd name="connsiteX37" fmla="*/ 674388 w 1675243"/>
                <a:gd name="connsiteY37" fmla="*/ 2645678 h 3041536"/>
                <a:gd name="connsiteX38" fmla="*/ 597228 w 1675243"/>
                <a:gd name="connsiteY38" fmla="*/ 2716403 h 3041536"/>
                <a:gd name="connsiteX39" fmla="*/ 508498 w 1675243"/>
                <a:gd name="connsiteY39" fmla="*/ 2723120 h 3041536"/>
                <a:gd name="connsiteX40" fmla="*/ 477340 w 1675243"/>
                <a:gd name="connsiteY40" fmla="*/ 2775557 h 3041536"/>
                <a:gd name="connsiteX41" fmla="*/ 451884 w 1675243"/>
                <a:gd name="connsiteY41" fmla="*/ 2838718 h 3041536"/>
                <a:gd name="connsiteX42" fmla="*/ 376587 w 1675243"/>
                <a:gd name="connsiteY42" fmla="*/ 2842726 h 3041536"/>
                <a:gd name="connsiteX43" fmla="*/ 326407 w 1675243"/>
                <a:gd name="connsiteY43" fmla="*/ 2859545 h 3041536"/>
                <a:gd name="connsiteX44" fmla="*/ 284131 w 1675243"/>
                <a:gd name="connsiteY44" fmla="*/ 2933037 h 3041536"/>
                <a:gd name="connsiteX45" fmla="*/ 239540 w 1675243"/>
                <a:gd name="connsiteY45" fmla="*/ 2985191 h 3041536"/>
                <a:gd name="connsiteX46" fmla="*/ 160518 w 1675243"/>
                <a:gd name="connsiteY46" fmla="*/ 3039773 h 3041536"/>
                <a:gd name="connsiteX47" fmla="*/ 40460 w 1675243"/>
                <a:gd name="connsiteY47" fmla="*/ 3037628 h 3041536"/>
                <a:gd name="connsiteX48" fmla="*/ 17036 w 1675243"/>
                <a:gd name="connsiteY48" fmla="*/ 2983329 h 3041536"/>
                <a:gd name="connsiteX49" fmla="*/ 84205 w 1675243"/>
                <a:gd name="connsiteY49" fmla="*/ 2918305 h 3041536"/>
                <a:gd name="connsiteX50" fmla="*/ 47514 w 1675243"/>
                <a:gd name="connsiteY50" fmla="*/ 2818397 h 3041536"/>
                <a:gd name="connsiteX51" fmla="*/ 54628 w 1675243"/>
                <a:gd name="connsiteY51" fmla="*/ 2733957 h 3041536"/>
                <a:gd name="connsiteX52" fmla="*/ 70771 w 1675243"/>
                <a:gd name="connsiteY52" fmla="*/ 2601934 h 3041536"/>
                <a:gd name="connsiteX53" fmla="*/ 46 w 1675243"/>
                <a:gd name="connsiteY53" fmla="*/ 2504623 h 3041536"/>
                <a:gd name="connsiteX54" fmla="*/ 59764 w 1675243"/>
                <a:gd name="connsiteY54" fmla="*/ 2466749 h 3041536"/>
                <a:gd name="connsiteX55" fmla="*/ 42942 w 1675243"/>
                <a:gd name="connsiteY55" fmla="*/ 2384057 h 3041536"/>
                <a:gd name="connsiteX56" fmla="*/ 5183 w 1675243"/>
                <a:gd name="connsiteY56" fmla="*/ 2328573 h 3041536"/>
                <a:gd name="connsiteX57" fmla="*/ 66199 w 1675243"/>
                <a:gd name="connsiteY57" fmla="*/ 2241987 h 3041536"/>
                <a:gd name="connsiteX58" fmla="*/ 138955 w 1675243"/>
                <a:gd name="connsiteY58" fmla="*/ 2333765 h 3041536"/>
                <a:gd name="connsiteX59" fmla="*/ 271543 w 1675243"/>
                <a:gd name="connsiteY59" fmla="*/ 2379485 h 3041536"/>
                <a:gd name="connsiteX60" fmla="*/ 273407 w 1675243"/>
                <a:gd name="connsiteY60" fmla="*/ 2381010 h 3041536"/>
                <a:gd name="connsiteX61" fmla="*/ 343849 w 1675243"/>
                <a:gd name="connsiteY61" fmla="*/ 2456307 h 3041536"/>
                <a:gd name="connsiteX62" fmla="*/ 409720 w 1675243"/>
                <a:gd name="connsiteY62" fmla="*/ 2478885 h 3041536"/>
                <a:gd name="connsiteX63" fmla="*/ 473897 w 1675243"/>
                <a:gd name="connsiteY63" fmla="*/ 2357868 h 3041536"/>
                <a:gd name="connsiteX64" fmla="*/ 459899 w 1675243"/>
                <a:gd name="connsiteY64" fmla="*/ 2283418 h 3041536"/>
                <a:gd name="connsiteX65" fmla="*/ 439466 w 1675243"/>
                <a:gd name="connsiteY65" fmla="*/ 2206822 h 3041536"/>
                <a:gd name="connsiteX66" fmla="*/ 476607 w 1675243"/>
                <a:gd name="connsiteY66" fmla="*/ 2147951 h 3041536"/>
                <a:gd name="connsiteX67" fmla="*/ 408873 w 1675243"/>
                <a:gd name="connsiteY67" fmla="*/ 2089926 h 3041536"/>
                <a:gd name="connsiteX68" fmla="*/ 375007 w 1675243"/>
                <a:gd name="connsiteY68" fmla="*/ 1989906 h 3041536"/>
                <a:gd name="connsiteX69" fmla="*/ 425581 w 1675243"/>
                <a:gd name="connsiteY69" fmla="*/ 1946896 h 3041536"/>
                <a:gd name="connsiteX70" fmla="*/ 423436 w 1675243"/>
                <a:gd name="connsiteY70" fmla="*/ 1755436 h 3041536"/>
                <a:gd name="connsiteX71" fmla="*/ 350848 w 1675243"/>
                <a:gd name="connsiteY71" fmla="*/ 1732520 h 3041536"/>
                <a:gd name="connsiteX72" fmla="*/ 252974 w 1675243"/>
                <a:gd name="connsiteY72" fmla="*/ 1632782 h 3041536"/>
                <a:gd name="connsiteX73" fmla="*/ 125239 w 1675243"/>
                <a:gd name="connsiteY73" fmla="*/ 1597673 h 3041536"/>
                <a:gd name="connsiteX74" fmla="*/ 162380 w 1675243"/>
                <a:gd name="connsiteY74" fmla="*/ 1509621 h 3041536"/>
                <a:gd name="connsiteX75" fmla="*/ 65070 w 1675243"/>
                <a:gd name="connsiteY75" fmla="*/ 1489470 h 3041536"/>
                <a:gd name="connsiteX76" fmla="*/ 25051 w 1675243"/>
                <a:gd name="connsiteY76" fmla="*/ 1346440 h 3041536"/>
                <a:gd name="connsiteX77" fmla="*/ 13762 w 1675243"/>
                <a:gd name="connsiteY77" fmla="*/ 1177106 h 3041536"/>
                <a:gd name="connsiteX78" fmla="*/ 111637 w 1675243"/>
                <a:gd name="connsiteY78" fmla="*/ 1175244 h 3041536"/>
                <a:gd name="connsiteX79" fmla="*/ 165654 w 1675243"/>
                <a:gd name="connsiteY79" fmla="*/ 1102374 h 3041536"/>
                <a:gd name="connsiteX80" fmla="*/ 225823 w 1675243"/>
                <a:gd name="connsiteY80" fmla="*/ 1126757 h 3041536"/>
                <a:gd name="connsiteX81" fmla="*/ 285824 w 1675243"/>
                <a:gd name="connsiteY81" fmla="*/ 1111800 h 3041536"/>
                <a:gd name="connsiteX82" fmla="*/ 361855 w 1675243"/>
                <a:gd name="connsiteY82" fmla="*/ 1164519 h 3041536"/>
                <a:gd name="connsiteX83" fmla="*/ 386296 w 1675243"/>
                <a:gd name="connsiteY83" fmla="*/ 1075506 h 3041536"/>
                <a:gd name="connsiteX84" fmla="*/ 420162 w 1675243"/>
                <a:gd name="connsiteY84" fmla="*/ 950200 h 3041536"/>
                <a:gd name="connsiteX85" fmla="*/ 504715 w 1675243"/>
                <a:gd name="connsiteY85" fmla="*/ 907301 h 3041536"/>
                <a:gd name="connsiteX86" fmla="*/ 487896 w 1675243"/>
                <a:gd name="connsiteY86" fmla="*/ 748129 h 3041536"/>
                <a:gd name="connsiteX87" fmla="*/ 363153 w 1675243"/>
                <a:gd name="connsiteY87" fmla="*/ 623669 h 3041536"/>
                <a:gd name="connsiteX88" fmla="*/ 400294 w 1675243"/>
                <a:gd name="connsiteY88" fmla="*/ 524214 h 3041536"/>
                <a:gd name="connsiteX89" fmla="*/ 318562 w 1675243"/>
                <a:gd name="connsiteY89" fmla="*/ 488484 h 3041536"/>
                <a:gd name="connsiteX90" fmla="*/ 250829 w 1675243"/>
                <a:gd name="connsiteY90" fmla="*/ 443329 h 3041536"/>
                <a:gd name="connsiteX91" fmla="*/ 237395 w 1675243"/>
                <a:gd name="connsiteY91" fmla="*/ 357025 h 3041536"/>
                <a:gd name="connsiteX92" fmla="*/ 155381 w 1675243"/>
                <a:gd name="connsiteY92" fmla="*/ 293412 h 3041536"/>
                <a:gd name="connsiteX93" fmla="*/ 189248 w 1675243"/>
                <a:gd name="connsiteY93" fmla="*/ 70626 h 3041536"/>
                <a:gd name="connsiteX94" fmla="*/ 256699 w 1675243"/>
                <a:gd name="connsiteY94" fmla="*/ 917 h 3041536"/>
                <a:gd name="connsiteX95" fmla="*/ 375007 w 1675243"/>
                <a:gd name="connsiteY95" fmla="*/ 100654 h 3041536"/>
                <a:gd name="connsiteX0" fmla="*/ 375007 w 1675243"/>
                <a:gd name="connsiteY0" fmla="*/ 100654 h 3038625"/>
                <a:gd name="connsiteX1" fmla="*/ 483324 w 1675243"/>
                <a:gd name="connsiteY1" fmla="*/ 243685 h 3038625"/>
                <a:gd name="connsiteX2" fmla="*/ 562346 w 1675243"/>
                <a:gd name="connsiteY2" fmla="*/ 286413 h 3038625"/>
                <a:gd name="connsiteX3" fmla="*/ 730945 w 1675243"/>
                <a:gd name="connsiteY3" fmla="*/ 178830 h 3038625"/>
                <a:gd name="connsiteX4" fmla="*/ 818265 w 1675243"/>
                <a:gd name="connsiteY4" fmla="*/ 278567 h 3038625"/>
                <a:gd name="connsiteX5" fmla="*/ 878999 w 1675243"/>
                <a:gd name="connsiteY5" fmla="*/ 316724 h 3038625"/>
                <a:gd name="connsiteX6" fmla="*/ 978172 w 1675243"/>
                <a:gd name="connsiteY6" fmla="*/ 432040 h 3038625"/>
                <a:gd name="connsiteX7" fmla="*/ 1048050 w 1675243"/>
                <a:gd name="connsiteY7" fmla="*/ 664930 h 3038625"/>
                <a:gd name="connsiteX8" fmla="*/ 1071644 w 1675243"/>
                <a:gd name="connsiteY8" fmla="*/ 623837 h 3038625"/>
                <a:gd name="connsiteX9" fmla="*/ 1131362 w 1675243"/>
                <a:gd name="connsiteY9" fmla="*/ 499773 h 3038625"/>
                <a:gd name="connsiteX10" fmla="*/ 1286528 w 1675243"/>
                <a:gd name="connsiteY10" fmla="*/ 486677 h 3038625"/>
                <a:gd name="connsiteX11" fmla="*/ 1359285 w 1675243"/>
                <a:gd name="connsiteY11" fmla="*/ 594938 h 3038625"/>
                <a:gd name="connsiteX12" fmla="*/ 1355108 w 1675243"/>
                <a:gd name="connsiteY12" fmla="*/ 655841 h 3038625"/>
                <a:gd name="connsiteX13" fmla="*/ 1411440 w 1675243"/>
                <a:gd name="connsiteY13" fmla="*/ 731816 h 3038625"/>
                <a:gd name="connsiteX14" fmla="*/ 1447451 w 1675243"/>
                <a:gd name="connsiteY14" fmla="*/ 612662 h 3038625"/>
                <a:gd name="connsiteX15" fmla="*/ 1519756 w 1675243"/>
                <a:gd name="connsiteY15" fmla="*/ 684403 h 3038625"/>
                <a:gd name="connsiteX16" fmla="*/ 1560848 w 1675243"/>
                <a:gd name="connsiteY16" fmla="*/ 701561 h 3038625"/>
                <a:gd name="connsiteX17" fmla="*/ 1640773 w 1675243"/>
                <a:gd name="connsiteY17" fmla="*/ 851309 h 3038625"/>
                <a:gd name="connsiteX18" fmla="*/ 1675147 w 1675243"/>
                <a:gd name="connsiteY18" fmla="*/ 902729 h 3038625"/>
                <a:gd name="connsiteX19" fmla="*/ 1549051 w 1675243"/>
                <a:gd name="connsiteY19" fmla="*/ 973906 h 3038625"/>
                <a:gd name="connsiteX20" fmla="*/ 1541036 w 1675243"/>
                <a:gd name="connsiteY20" fmla="*/ 1395264 h 3038625"/>
                <a:gd name="connsiteX21" fmla="*/ 1368429 w 1675243"/>
                <a:gd name="connsiteY21" fmla="*/ 1480495 h 3038625"/>
                <a:gd name="connsiteX22" fmla="*/ 1294712 w 1675243"/>
                <a:gd name="connsiteY22" fmla="*/ 1580515 h 3038625"/>
                <a:gd name="connsiteX23" fmla="*/ 1443444 w 1675243"/>
                <a:gd name="connsiteY23" fmla="*/ 1658408 h 3038625"/>
                <a:gd name="connsiteX24" fmla="*/ 1391007 w 1675243"/>
                <a:gd name="connsiteY24" fmla="*/ 1843151 h 3038625"/>
                <a:gd name="connsiteX25" fmla="*/ 1341391 w 1675243"/>
                <a:gd name="connsiteY25" fmla="*/ 1903997 h 3038625"/>
                <a:gd name="connsiteX26" fmla="*/ 1334562 w 1675243"/>
                <a:gd name="connsiteY26" fmla="*/ 1933462 h 3038625"/>
                <a:gd name="connsiteX27" fmla="*/ 1289407 w 1675243"/>
                <a:gd name="connsiteY27" fmla="*/ 1956040 h 3038625"/>
                <a:gd name="connsiteX28" fmla="*/ 1266829 w 1675243"/>
                <a:gd name="connsiteY28" fmla="*/ 2001195 h 3038625"/>
                <a:gd name="connsiteX29" fmla="*/ 1345682 w 1675243"/>
                <a:gd name="connsiteY29" fmla="*/ 2087217 h 3038625"/>
                <a:gd name="connsiteX30" fmla="*/ 1259943 w 1675243"/>
                <a:gd name="connsiteY30" fmla="*/ 2186390 h 3038625"/>
                <a:gd name="connsiteX31" fmla="*/ 1131079 w 1675243"/>
                <a:gd name="connsiteY31" fmla="*/ 2278901 h 3038625"/>
                <a:gd name="connsiteX32" fmla="*/ 1082199 w 1675243"/>
                <a:gd name="connsiteY32" fmla="*/ 2363851 h 3038625"/>
                <a:gd name="connsiteX33" fmla="*/ 956892 w 1675243"/>
                <a:gd name="connsiteY33" fmla="*/ 2376156 h 3038625"/>
                <a:gd name="connsiteX34" fmla="*/ 961747 w 1675243"/>
                <a:gd name="connsiteY34" fmla="*/ 2534934 h 3038625"/>
                <a:gd name="connsiteX35" fmla="*/ 928162 w 1675243"/>
                <a:gd name="connsiteY35" fmla="*/ 2701106 h 3038625"/>
                <a:gd name="connsiteX36" fmla="*/ 764981 w 1675243"/>
                <a:gd name="connsiteY36" fmla="*/ 2659676 h 3038625"/>
                <a:gd name="connsiteX37" fmla="*/ 674388 w 1675243"/>
                <a:gd name="connsiteY37" fmla="*/ 2645678 h 3038625"/>
                <a:gd name="connsiteX38" fmla="*/ 597228 w 1675243"/>
                <a:gd name="connsiteY38" fmla="*/ 2716403 h 3038625"/>
                <a:gd name="connsiteX39" fmla="*/ 508498 w 1675243"/>
                <a:gd name="connsiteY39" fmla="*/ 2723120 h 3038625"/>
                <a:gd name="connsiteX40" fmla="*/ 477340 w 1675243"/>
                <a:gd name="connsiteY40" fmla="*/ 2775557 h 3038625"/>
                <a:gd name="connsiteX41" fmla="*/ 451884 w 1675243"/>
                <a:gd name="connsiteY41" fmla="*/ 2838718 h 3038625"/>
                <a:gd name="connsiteX42" fmla="*/ 376587 w 1675243"/>
                <a:gd name="connsiteY42" fmla="*/ 2842726 h 3038625"/>
                <a:gd name="connsiteX43" fmla="*/ 326407 w 1675243"/>
                <a:gd name="connsiteY43" fmla="*/ 2859545 h 3038625"/>
                <a:gd name="connsiteX44" fmla="*/ 284131 w 1675243"/>
                <a:gd name="connsiteY44" fmla="*/ 2933037 h 3038625"/>
                <a:gd name="connsiteX45" fmla="*/ 239540 w 1675243"/>
                <a:gd name="connsiteY45" fmla="*/ 2985191 h 3038625"/>
                <a:gd name="connsiteX46" fmla="*/ 178806 w 1675243"/>
                <a:gd name="connsiteY46" fmla="*/ 3021485 h 3038625"/>
                <a:gd name="connsiteX47" fmla="*/ 40460 w 1675243"/>
                <a:gd name="connsiteY47" fmla="*/ 3037628 h 3038625"/>
                <a:gd name="connsiteX48" fmla="*/ 17036 w 1675243"/>
                <a:gd name="connsiteY48" fmla="*/ 2983329 h 3038625"/>
                <a:gd name="connsiteX49" fmla="*/ 84205 w 1675243"/>
                <a:gd name="connsiteY49" fmla="*/ 2918305 h 3038625"/>
                <a:gd name="connsiteX50" fmla="*/ 47514 w 1675243"/>
                <a:gd name="connsiteY50" fmla="*/ 2818397 h 3038625"/>
                <a:gd name="connsiteX51" fmla="*/ 54628 w 1675243"/>
                <a:gd name="connsiteY51" fmla="*/ 2733957 h 3038625"/>
                <a:gd name="connsiteX52" fmla="*/ 70771 w 1675243"/>
                <a:gd name="connsiteY52" fmla="*/ 2601934 h 3038625"/>
                <a:gd name="connsiteX53" fmla="*/ 46 w 1675243"/>
                <a:gd name="connsiteY53" fmla="*/ 2504623 h 3038625"/>
                <a:gd name="connsiteX54" fmla="*/ 59764 w 1675243"/>
                <a:gd name="connsiteY54" fmla="*/ 2466749 h 3038625"/>
                <a:gd name="connsiteX55" fmla="*/ 42942 w 1675243"/>
                <a:gd name="connsiteY55" fmla="*/ 2384057 h 3038625"/>
                <a:gd name="connsiteX56" fmla="*/ 5183 w 1675243"/>
                <a:gd name="connsiteY56" fmla="*/ 2328573 h 3038625"/>
                <a:gd name="connsiteX57" fmla="*/ 66199 w 1675243"/>
                <a:gd name="connsiteY57" fmla="*/ 2241987 h 3038625"/>
                <a:gd name="connsiteX58" fmla="*/ 138955 w 1675243"/>
                <a:gd name="connsiteY58" fmla="*/ 2333765 h 3038625"/>
                <a:gd name="connsiteX59" fmla="*/ 271543 w 1675243"/>
                <a:gd name="connsiteY59" fmla="*/ 2379485 h 3038625"/>
                <a:gd name="connsiteX60" fmla="*/ 273407 w 1675243"/>
                <a:gd name="connsiteY60" fmla="*/ 2381010 h 3038625"/>
                <a:gd name="connsiteX61" fmla="*/ 343849 w 1675243"/>
                <a:gd name="connsiteY61" fmla="*/ 2456307 h 3038625"/>
                <a:gd name="connsiteX62" fmla="*/ 409720 w 1675243"/>
                <a:gd name="connsiteY62" fmla="*/ 2478885 h 3038625"/>
                <a:gd name="connsiteX63" fmla="*/ 473897 w 1675243"/>
                <a:gd name="connsiteY63" fmla="*/ 2357868 h 3038625"/>
                <a:gd name="connsiteX64" fmla="*/ 459899 w 1675243"/>
                <a:gd name="connsiteY64" fmla="*/ 2283418 h 3038625"/>
                <a:gd name="connsiteX65" fmla="*/ 439466 w 1675243"/>
                <a:gd name="connsiteY65" fmla="*/ 2206822 h 3038625"/>
                <a:gd name="connsiteX66" fmla="*/ 476607 w 1675243"/>
                <a:gd name="connsiteY66" fmla="*/ 2147951 h 3038625"/>
                <a:gd name="connsiteX67" fmla="*/ 408873 w 1675243"/>
                <a:gd name="connsiteY67" fmla="*/ 2089926 h 3038625"/>
                <a:gd name="connsiteX68" fmla="*/ 375007 w 1675243"/>
                <a:gd name="connsiteY68" fmla="*/ 1989906 h 3038625"/>
                <a:gd name="connsiteX69" fmla="*/ 425581 w 1675243"/>
                <a:gd name="connsiteY69" fmla="*/ 1946896 h 3038625"/>
                <a:gd name="connsiteX70" fmla="*/ 423436 w 1675243"/>
                <a:gd name="connsiteY70" fmla="*/ 1755436 h 3038625"/>
                <a:gd name="connsiteX71" fmla="*/ 350848 w 1675243"/>
                <a:gd name="connsiteY71" fmla="*/ 1732520 h 3038625"/>
                <a:gd name="connsiteX72" fmla="*/ 252974 w 1675243"/>
                <a:gd name="connsiteY72" fmla="*/ 1632782 h 3038625"/>
                <a:gd name="connsiteX73" fmla="*/ 125239 w 1675243"/>
                <a:gd name="connsiteY73" fmla="*/ 1597673 h 3038625"/>
                <a:gd name="connsiteX74" fmla="*/ 162380 w 1675243"/>
                <a:gd name="connsiteY74" fmla="*/ 1509621 h 3038625"/>
                <a:gd name="connsiteX75" fmla="*/ 65070 w 1675243"/>
                <a:gd name="connsiteY75" fmla="*/ 1489470 h 3038625"/>
                <a:gd name="connsiteX76" fmla="*/ 25051 w 1675243"/>
                <a:gd name="connsiteY76" fmla="*/ 1346440 h 3038625"/>
                <a:gd name="connsiteX77" fmla="*/ 13762 w 1675243"/>
                <a:gd name="connsiteY77" fmla="*/ 1177106 h 3038625"/>
                <a:gd name="connsiteX78" fmla="*/ 111637 w 1675243"/>
                <a:gd name="connsiteY78" fmla="*/ 1175244 h 3038625"/>
                <a:gd name="connsiteX79" fmla="*/ 165654 w 1675243"/>
                <a:gd name="connsiteY79" fmla="*/ 1102374 h 3038625"/>
                <a:gd name="connsiteX80" fmla="*/ 225823 w 1675243"/>
                <a:gd name="connsiteY80" fmla="*/ 1126757 h 3038625"/>
                <a:gd name="connsiteX81" fmla="*/ 285824 w 1675243"/>
                <a:gd name="connsiteY81" fmla="*/ 1111800 h 3038625"/>
                <a:gd name="connsiteX82" fmla="*/ 361855 w 1675243"/>
                <a:gd name="connsiteY82" fmla="*/ 1164519 h 3038625"/>
                <a:gd name="connsiteX83" fmla="*/ 386296 w 1675243"/>
                <a:gd name="connsiteY83" fmla="*/ 1075506 h 3038625"/>
                <a:gd name="connsiteX84" fmla="*/ 420162 w 1675243"/>
                <a:gd name="connsiteY84" fmla="*/ 950200 h 3038625"/>
                <a:gd name="connsiteX85" fmla="*/ 504715 w 1675243"/>
                <a:gd name="connsiteY85" fmla="*/ 907301 h 3038625"/>
                <a:gd name="connsiteX86" fmla="*/ 487896 w 1675243"/>
                <a:gd name="connsiteY86" fmla="*/ 748129 h 3038625"/>
                <a:gd name="connsiteX87" fmla="*/ 363153 w 1675243"/>
                <a:gd name="connsiteY87" fmla="*/ 623669 h 3038625"/>
                <a:gd name="connsiteX88" fmla="*/ 400294 w 1675243"/>
                <a:gd name="connsiteY88" fmla="*/ 524214 h 3038625"/>
                <a:gd name="connsiteX89" fmla="*/ 318562 w 1675243"/>
                <a:gd name="connsiteY89" fmla="*/ 488484 h 3038625"/>
                <a:gd name="connsiteX90" fmla="*/ 250829 w 1675243"/>
                <a:gd name="connsiteY90" fmla="*/ 443329 h 3038625"/>
                <a:gd name="connsiteX91" fmla="*/ 237395 w 1675243"/>
                <a:gd name="connsiteY91" fmla="*/ 357025 h 3038625"/>
                <a:gd name="connsiteX92" fmla="*/ 155381 w 1675243"/>
                <a:gd name="connsiteY92" fmla="*/ 293412 h 3038625"/>
                <a:gd name="connsiteX93" fmla="*/ 189248 w 1675243"/>
                <a:gd name="connsiteY93" fmla="*/ 70626 h 3038625"/>
                <a:gd name="connsiteX94" fmla="*/ 256699 w 1675243"/>
                <a:gd name="connsiteY94" fmla="*/ 917 h 3038625"/>
                <a:gd name="connsiteX95" fmla="*/ 375007 w 1675243"/>
                <a:gd name="connsiteY95" fmla="*/ 100654 h 3038625"/>
                <a:gd name="connsiteX0" fmla="*/ 375007 w 1664101"/>
                <a:gd name="connsiteY0" fmla="*/ 100654 h 3038625"/>
                <a:gd name="connsiteX1" fmla="*/ 483324 w 1664101"/>
                <a:gd name="connsiteY1" fmla="*/ 243685 h 3038625"/>
                <a:gd name="connsiteX2" fmla="*/ 562346 w 1664101"/>
                <a:gd name="connsiteY2" fmla="*/ 286413 h 3038625"/>
                <a:gd name="connsiteX3" fmla="*/ 730945 w 1664101"/>
                <a:gd name="connsiteY3" fmla="*/ 178830 h 3038625"/>
                <a:gd name="connsiteX4" fmla="*/ 818265 w 1664101"/>
                <a:gd name="connsiteY4" fmla="*/ 278567 h 3038625"/>
                <a:gd name="connsiteX5" fmla="*/ 878999 w 1664101"/>
                <a:gd name="connsiteY5" fmla="*/ 316724 h 3038625"/>
                <a:gd name="connsiteX6" fmla="*/ 978172 w 1664101"/>
                <a:gd name="connsiteY6" fmla="*/ 432040 h 3038625"/>
                <a:gd name="connsiteX7" fmla="*/ 1048050 w 1664101"/>
                <a:gd name="connsiteY7" fmla="*/ 664930 h 3038625"/>
                <a:gd name="connsiteX8" fmla="*/ 1071644 w 1664101"/>
                <a:gd name="connsiteY8" fmla="*/ 623837 h 3038625"/>
                <a:gd name="connsiteX9" fmla="*/ 1131362 w 1664101"/>
                <a:gd name="connsiteY9" fmla="*/ 499773 h 3038625"/>
                <a:gd name="connsiteX10" fmla="*/ 1286528 w 1664101"/>
                <a:gd name="connsiteY10" fmla="*/ 486677 h 3038625"/>
                <a:gd name="connsiteX11" fmla="*/ 1359285 w 1664101"/>
                <a:gd name="connsiteY11" fmla="*/ 594938 h 3038625"/>
                <a:gd name="connsiteX12" fmla="*/ 1355108 w 1664101"/>
                <a:gd name="connsiteY12" fmla="*/ 655841 h 3038625"/>
                <a:gd name="connsiteX13" fmla="*/ 1411440 w 1664101"/>
                <a:gd name="connsiteY13" fmla="*/ 731816 h 3038625"/>
                <a:gd name="connsiteX14" fmla="*/ 1447451 w 1664101"/>
                <a:gd name="connsiteY14" fmla="*/ 612662 h 3038625"/>
                <a:gd name="connsiteX15" fmla="*/ 1519756 w 1664101"/>
                <a:gd name="connsiteY15" fmla="*/ 684403 h 3038625"/>
                <a:gd name="connsiteX16" fmla="*/ 1560848 w 1664101"/>
                <a:gd name="connsiteY16" fmla="*/ 701561 h 3038625"/>
                <a:gd name="connsiteX17" fmla="*/ 1640773 w 1664101"/>
                <a:gd name="connsiteY17" fmla="*/ 851309 h 3038625"/>
                <a:gd name="connsiteX18" fmla="*/ 1663996 w 1664101"/>
                <a:gd name="connsiteY18" fmla="*/ 936182 h 3038625"/>
                <a:gd name="connsiteX19" fmla="*/ 1549051 w 1664101"/>
                <a:gd name="connsiteY19" fmla="*/ 973906 h 3038625"/>
                <a:gd name="connsiteX20" fmla="*/ 1541036 w 1664101"/>
                <a:gd name="connsiteY20" fmla="*/ 1395264 h 3038625"/>
                <a:gd name="connsiteX21" fmla="*/ 1368429 w 1664101"/>
                <a:gd name="connsiteY21" fmla="*/ 1480495 h 3038625"/>
                <a:gd name="connsiteX22" fmla="*/ 1294712 w 1664101"/>
                <a:gd name="connsiteY22" fmla="*/ 1580515 h 3038625"/>
                <a:gd name="connsiteX23" fmla="*/ 1443444 w 1664101"/>
                <a:gd name="connsiteY23" fmla="*/ 1658408 h 3038625"/>
                <a:gd name="connsiteX24" fmla="*/ 1391007 w 1664101"/>
                <a:gd name="connsiteY24" fmla="*/ 1843151 h 3038625"/>
                <a:gd name="connsiteX25" fmla="*/ 1341391 w 1664101"/>
                <a:gd name="connsiteY25" fmla="*/ 1903997 h 3038625"/>
                <a:gd name="connsiteX26" fmla="*/ 1334562 w 1664101"/>
                <a:gd name="connsiteY26" fmla="*/ 1933462 h 3038625"/>
                <a:gd name="connsiteX27" fmla="*/ 1289407 w 1664101"/>
                <a:gd name="connsiteY27" fmla="*/ 1956040 h 3038625"/>
                <a:gd name="connsiteX28" fmla="*/ 1266829 w 1664101"/>
                <a:gd name="connsiteY28" fmla="*/ 2001195 h 3038625"/>
                <a:gd name="connsiteX29" fmla="*/ 1345682 w 1664101"/>
                <a:gd name="connsiteY29" fmla="*/ 2087217 h 3038625"/>
                <a:gd name="connsiteX30" fmla="*/ 1259943 w 1664101"/>
                <a:gd name="connsiteY30" fmla="*/ 2186390 h 3038625"/>
                <a:gd name="connsiteX31" fmla="*/ 1131079 w 1664101"/>
                <a:gd name="connsiteY31" fmla="*/ 2278901 h 3038625"/>
                <a:gd name="connsiteX32" fmla="*/ 1082199 w 1664101"/>
                <a:gd name="connsiteY32" fmla="*/ 2363851 h 3038625"/>
                <a:gd name="connsiteX33" fmla="*/ 956892 w 1664101"/>
                <a:gd name="connsiteY33" fmla="*/ 2376156 h 3038625"/>
                <a:gd name="connsiteX34" fmla="*/ 961747 w 1664101"/>
                <a:gd name="connsiteY34" fmla="*/ 2534934 h 3038625"/>
                <a:gd name="connsiteX35" fmla="*/ 928162 w 1664101"/>
                <a:gd name="connsiteY35" fmla="*/ 2701106 h 3038625"/>
                <a:gd name="connsiteX36" fmla="*/ 764981 w 1664101"/>
                <a:gd name="connsiteY36" fmla="*/ 2659676 h 3038625"/>
                <a:gd name="connsiteX37" fmla="*/ 674388 w 1664101"/>
                <a:gd name="connsiteY37" fmla="*/ 2645678 h 3038625"/>
                <a:gd name="connsiteX38" fmla="*/ 597228 w 1664101"/>
                <a:gd name="connsiteY38" fmla="*/ 2716403 h 3038625"/>
                <a:gd name="connsiteX39" fmla="*/ 508498 w 1664101"/>
                <a:gd name="connsiteY39" fmla="*/ 2723120 h 3038625"/>
                <a:gd name="connsiteX40" fmla="*/ 477340 w 1664101"/>
                <a:gd name="connsiteY40" fmla="*/ 2775557 h 3038625"/>
                <a:gd name="connsiteX41" fmla="*/ 451884 w 1664101"/>
                <a:gd name="connsiteY41" fmla="*/ 2838718 h 3038625"/>
                <a:gd name="connsiteX42" fmla="*/ 376587 w 1664101"/>
                <a:gd name="connsiteY42" fmla="*/ 2842726 h 3038625"/>
                <a:gd name="connsiteX43" fmla="*/ 326407 w 1664101"/>
                <a:gd name="connsiteY43" fmla="*/ 2859545 h 3038625"/>
                <a:gd name="connsiteX44" fmla="*/ 284131 w 1664101"/>
                <a:gd name="connsiteY44" fmla="*/ 2933037 h 3038625"/>
                <a:gd name="connsiteX45" fmla="*/ 239540 w 1664101"/>
                <a:gd name="connsiteY45" fmla="*/ 2985191 h 3038625"/>
                <a:gd name="connsiteX46" fmla="*/ 178806 w 1664101"/>
                <a:gd name="connsiteY46" fmla="*/ 3021485 h 3038625"/>
                <a:gd name="connsiteX47" fmla="*/ 40460 w 1664101"/>
                <a:gd name="connsiteY47" fmla="*/ 3037628 h 3038625"/>
                <a:gd name="connsiteX48" fmla="*/ 17036 w 1664101"/>
                <a:gd name="connsiteY48" fmla="*/ 2983329 h 3038625"/>
                <a:gd name="connsiteX49" fmla="*/ 84205 w 1664101"/>
                <a:gd name="connsiteY49" fmla="*/ 2918305 h 3038625"/>
                <a:gd name="connsiteX50" fmla="*/ 47514 w 1664101"/>
                <a:gd name="connsiteY50" fmla="*/ 2818397 h 3038625"/>
                <a:gd name="connsiteX51" fmla="*/ 54628 w 1664101"/>
                <a:gd name="connsiteY51" fmla="*/ 2733957 h 3038625"/>
                <a:gd name="connsiteX52" fmla="*/ 70771 w 1664101"/>
                <a:gd name="connsiteY52" fmla="*/ 2601934 h 3038625"/>
                <a:gd name="connsiteX53" fmla="*/ 46 w 1664101"/>
                <a:gd name="connsiteY53" fmla="*/ 2504623 h 3038625"/>
                <a:gd name="connsiteX54" fmla="*/ 59764 w 1664101"/>
                <a:gd name="connsiteY54" fmla="*/ 2466749 h 3038625"/>
                <a:gd name="connsiteX55" fmla="*/ 42942 w 1664101"/>
                <a:gd name="connsiteY55" fmla="*/ 2384057 h 3038625"/>
                <a:gd name="connsiteX56" fmla="*/ 5183 w 1664101"/>
                <a:gd name="connsiteY56" fmla="*/ 2328573 h 3038625"/>
                <a:gd name="connsiteX57" fmla="*/ 66199 w 1664101"/>
                <a:gd name="connsiteY57" fmla="*/ 2241987 h 3038625"/>
                <a:gd name="connsiteX58" fmla="*/ 138955 w 1664101"/>
                <a:gd name="connsiteY58" fmla="*/ 2333765 h 3038625"/>
                <a:gd name="connsiteX59" fmla="*/ 271543 w 1664101"/>
                <a:gd name="connsiteY59" fmla="*/ 2379485 h 3038625"/>
                <a:gd name="connsiteX60" fmla="*/ 273407 w 1664101"/>
                <a:gd name="connsiteY60" fmla="*/ 2381010 h 3038625"/>
                <a:gd name="connsiteX61" fmla="*/ 343849 w 1664101"/>
                <a:gd name="connsiteY61" fmla="*/ 2456307 h 3038625"/>
                <a:gd name="connsiteX62" fmla="*/ 409720 w 1664101"/>
                <a:gd name="connsiteY62" fmla="*/ 2478885 h 3038625"/>
                <a:gd name="connsiteX63" fmla="*/ 473897 w 1664101"/>
                <a:gd name="connsiteY63" fmla="*/ 2357868 h 3038625"/>
                <a:gd name="connsiteX64" fmla="*/ 459899 w 1664101"/>
                <a:gd name="connsiteY64" fmla="*/ 2283418 h 3038625"/>
                <a:gd name="connsiteX65" fmla="*/ 439466 w 1664101"/>
                <a:gd name="connsiteY65" fmla="*/ 2206822 h 3038625"/>
                <a:gd name="connsiteX66" fmla="*/ 476607 w 1664101"/>
                <a:gd name="connsiteY66" fmla="*/ 2147951 h 3038625"/>
                <a:gd name="connsiteX67" fmla="*/ 408873 w 1664101"/>
                <a:gd name="connsiteY67" fmla="*/ 2089926 h 3038625"/>
                <a:gd name="connsiteX68" fmla="*/ 375007 w 1664101"/>
                <a:gd name="connsiteY68" fmla="*/ 1989906 h 3038625"/>
                <a:gd name="connsiteX69" fmla="*/ 425581 w 1664101"/>
                <a:gd name="connsiteY69" fmla="*/ 1946896 h 3038625"/>
                <a:gd name="connsiteX70" fmla="*/ 423436 w 1664101"/>
                <a:gd name="connsiteY70" fmla="*/ 1755436 h 3038625"/>
                <a:gd name="connsiteX71" fmla="*/ 350848 w 1664101"/>
                <a:gd name="connsiteY71" fmla="*/ 1732520 h 3038625"/>
                <a:gd name="connsiteX72" fmla="*/ 252974 w 1664101"/>
                <a:gd name="connsiteY72" fmla="*/ 1632782 h 3038625"/>
                <a:gd name="connsiteX73" fmla="*/ 125239 w 1664101"/>
                <a:gd name="connsiteY73" fmla="*/ 1597673 h 3038625"/>
                <a:gd name="connsiteX74" fmla="*/ 162380 w 1664101"/>
                <a:gd name="connsiteY74" fmla="*/ 1509621 h 3038625"/>
                <a:gd name="connsiteX75" fmla="*/ 65070 w 1664101"/>
                <a:gd name="connsiteY75" fmla="*/ 1489470 h 3038625"/>
                <a:gd name="connsiteX76" fmla="*/ 25051 w 1664101"/>
                <a:gd name="connsiteY76" fmla="*/ 1346440 h 3038625"/>
                <a:gd name="connsiteX77" fmla="*/ 13762 w 1664101"/>
                <a:gd name="connsiteY77" fmla="*/ 1177106 h 3038625"/>
                <a:gd name="connsiteX78" fmla="*/ 111637 w 1664101"/>
                <a:gd name="connsiteY78" fmla="*/ 1175244 h 3038625"/>
                <a:gd name="connsiteX79" fmla="*/ 165654 w 1664101"/>
                <a:gd name="connsiteY79" fmla="*/ 1102374 h 3038625"/>
                <a:gd name="connsiteX80" fmla="*/ 225823 w 1664101"/>
                <a:gd name="connsiteY80" fmla="*/ 1126757 h 3038625"/>
                <a:gd name="connsiteX81" fmla="*/ 285824 w 1664101"/>
                <a:gd name="connsiteY81" fmla="*/ 1111800 h 3038625"/>
                <a:gd name="connsiteX82" fmla="*/ 361855 w 1664101"/>
                <a:gd name="connsiteY82" fmla="*/ 1164519 h 3038625"/>
                <a:gd name="connsiteX83" fmla="*/ 386296 w 1664101"/>
                <a:gd name="connsiteY83" fmla="*/ 1075506 h 3038625"/>
                <a:gd name="connsiteX84" fmla="*/ 420162 w 1664101"/>
                <a:gd name="connsiteY84" fmla="*/ 950200 h 3038625"/>
                <a:gd name="connsiteX85" fmla="*/ 504715 w 1664101"/>
                <a:gd name="connsiteY85" fmla="*/ 907301 h 3038625"/>
                <a:gd name="connsiteX86" fmla="*/ 487896 w 1664101"/>
                <a:gd name="connsiteY86" fmla="*/ 748129 h 3038625"/>
                <a:gd name="connsiteX87" fmla="*/ 363153 w 1664101"/>
                <a:gd name="connsiteY87" fmla="*/ 623669 h 3038625"/>
                <a:gd name="connsiteX88" fmla="*/ 400294 w 1664101"/>
                <a:gd name="connsiteY88" fmla="*/ 524214 h 3038625"/>
                <a:gd name="connsiteX89" fmla="*/ 318562 w 1664101"/>
                <a:gd name="connsiteY89" fmla="*/ 488484 h 3038625"/>
                <a:gd name="connsiteX90" fmla="*/ 250829 w 1664101"/>
                <a:gd name="connsiteY90" fmla="*/ 443329 h 3038625"/>
                <a:gd name="connsiteX91" fmla="*/ 237395 w 1664101"/>
                <a:gd name="connsiteY91" fmla="*/ 357025 h 3038625"/>
                <a:gd name="connsiteX92" fmla="*/ 155381 w 1664101"/>
                <a:gd name="connsiteY92" fmla="*/ 293412 h 3038625"/>
                <a:gd name="connsiteX93" fmla="*/ 189248 w 1664101"/>
                <a:gd name="connsiteY93" fmla="*/ 70626 h 3038625"/>
                <a:gd name="connsiteX94" fmla="*/ 256699 w 1664101"/>
                <a:gd name="connsiteY94" fmla="*/ 917 h 3038625"/>
                <a:gd name="connsiteX95" fmla="*/ 375007 w 1664101"/>
                <a:gd name="connsiteY95" fmla="*/ 100654 h 3038625"/>
                <a:gd name="connsiteX0" fmla="*/ 375007 w 1664101"/>
                <a:gd name="connsiteY0" fmla="*/ 100654 h 3038625"/>
                <a:gd name="connsiteX1" fmla="*/ 483324 w 1664101"/>
                <a:gd name="connsiteY1" fmla="*/ 243685 h 3038625"/>
                <a:gd name="connsiteX2" fmla="*/ 562346 w 1664101"/>
                <a:gd name="connsiteY2" fmla="*/ 286413 h 3038625"/>
                <a:gd name="connsiteX3" fmla="*/ 730945 w 1664101"/>
                <a:gd name="connsiteY3" fmla="*/ 178830 h 3038625"/>
                <a:gd name="connsiteX4" fmla="*/ 818265 w 1664101"/>
                <a:gd name="connsiteY4" fmla="*/ 278567 h 3038625"/>
                <a:gd name="connsiteX5" fmla="*/ 878999 w 1664101"/>
                <a:gd name="connsiteY5" fmla="*/ 316724 h 3038625"/>
                <a:gd name="connsiteX6" fmla="*/ 978172 w 1664101"/>
                <a:gd name="connsiteY6" fmla="*/ 432040 h 3038625"/>
                <a:gd name="connsiteX7" fmla="*/ 1048050 w 1664101"/>
                <a:gd name="connsiteY7" fmla="*/ 664930 h 3038625"/>
                <a:gd name="connsiteX8" fmla="*/ 1071644 w 1664101"/>
                <a:gd name="connsiteY8" fmla="*/ 623837 h 3038625"/>
                <a:gd name="connsiteX9" fmla="*/ 1131362 w 1664101"/>
                <a:gd name="connsiteY9" fmla="*/ 499773 h 3038625"/>
                <a:gd name="connsiteX10" fmla="*/ 1286528 w 1664101"/>
                <a:gd name="connsiteY10" fmla="*/ 486677 h 3038625"/>
                <a:gd name="connsiteX11" fmla="*/ 1359285 w 1664101"/>
                <a:gd name="connsiteY11" fmla="*/ 594938 h 3038625"/>
                <a:gd name="connsiteX12" fmla="*/ 1355108 w 1664101"/>
                <a:gd name="connsiteY12" fmla="*/ 655841 h 3038625"/>
                <a:gd name="connsiteX13" fmla="*/ 1411440 w 1664101"/>
                <a:gd name="connsiteY13" fmla="*/ 731816 h 3038625"/>
                <a:gd name="connsiteX14" fmla="*/ 1447451 w 1664101"/>
                <a:gd name="connsiteY14" fmla="*/ 612662 h 3038625"/>
                <a:gd name="connsiteX15" fmla="*/ 1519756 w 1664101"/>
                <a:gd name="connsiteY15" fmla="*/ 684403 h 3038625"/>
                <a:gd name="connsiteX16" fmla="*/ 1560848 w 1664101"/>
                <a:gd name="connsiteY16" fmla="*/ 701561 h 3038625"/>
                <a:gd name="connsiteX17" fmla="*/ 1640773 w 1664101"/>
                <a:gd name="connsiteY17" fmla="*/ 851309 h 3038625"/>
                <a:gd name="connsiteX18" fmla="*/ 1663996 w 1664101"/>
                <a:gd name="connsiteY18" fmla="*/ 936182 h 3038625"/>
                <a:gd name="connsiteX19" fmla="*/ 1549051 w 1664101"/>
                <a:gd name="connsiteY19" fmla="*/ 973906 h 3038625"/>
                <a:gd name="connsiteX20" fmla="*/ 1541036 w 1664101"/>
                <a:gd name="connsiteY20" fmla="*/ 1395264 h 3038625"/>
                <a:gd name="connsiteX21" fmla="*/ 1368429 w 1664101"/>
                <a:gd name="connsiteY21" fmla="*/ 1480495 h 3038625"/>
                <a:gd name="connsiteX22" fmla="*/ 1294712 w 1664101"/>
                <a:gd name="connsiteY22" fmla="*/ 1580515 h 3038625"/>
                <a:gd name="connsiteX23" fmla="*/ 1443444 w 1664101"/>
                <a:gd name="connsiteY23" fmla="*/ 1658408 h 3038625"/>
                <a:gd name="connsiteX24" fmla="*/ 1391007 w 1664101"/>
                <a:gd name="connsiteY24" fmla="*/ 1843151 h 3038625"/>
                <a:gd name="connsiteX25" fmla="*/ 1341391 w 1664101"/>
                <a:gd name="connsiteY25" fmla="*/ 1903997 h 3038625"/>
                <a:gd name="connsiteX26" fmla="*/ 1334562 w 1664101"/>
                <a:gd name="connsiteY26" fmla="*/ 1933462 h 3038625"/>
                <a:gd name="connsiteX27" fmla="*/ 1289407 w 1664101"/>
                <a:gd name="connsiteY27" fmla="*/ 1956040 h 3038625"/>
                <a:gd name="connsiteX28" fmla="*/ 1266829 w 1664101"/>
                <a:gd name="connsiteY28" fmla="*/ 2001195 h 3038625"/>
                <a:gd name="connsiteX29" fmla="*/ 1345682 w 1664101"/>
                <a:gd name="connsiteY29" fmla="*/ 2087217 h 3038625"/>
                <a:gd name="connsiteX30" fmla="*/ 1259943 w 1664101"/>
                <a:gd name="connsiteY30" fmla="*/ 2186390 h 3038625"/>
                <a:gd name="connsiteX31" fmla="*/ 1131079 w 1664101"/>
                <a:gd name="connsiteY31" fmla="*/ 2278901 h 3038625"/>
                <a:gd name="connsiteX32" fmla="*/ 1082199 w 1664101"/>
                <a:gd name="connsiteY32" fmla="*/ 2363851 h 3038625"/>
                <a:gd name="connsiteX33" fmla="*/ 956892 w 1664101"/>
                <a:gd name="connsiteY33" fmla="*/ 2376156 h 3038625"/>
                <a:gd name="connsiteX34" fmla="*/ 961747 w 1664101"/>
                <a:gd name="connsiteY34" fmla="*/ 2534934 h 3038625"/>
                <a:gd name="connsiteX35" fmla="*/ 928162 w 1664101"/>
                <a:gd name="connsiteY35" fmla="*/ 2701106 h 3038625"/>
                <a:gd name="connsiteX36" fmla="*/ 764981 w 1664101"/>
                <a:gd name="connsiteY36" fmla="*/ 2659676 h 3038625"/>
                <a:gd name="connsiteX37" fmla="*/ 674388 w 1664101"/>
                <a:gd name="connsiteY37" fmla="*/ 2645678 h 3038625"/>
                <a:gd name="connsiteX38" fmla="*/ 597228 w 1664101"/>
                <a:gd name="connsiteY38" fmla="*/ 2716403 h 3038625"/>
                <a:gd name="connsiteX39" fmla="*/ 508498 w 1664101"/>
                <a:gd name="connsiteY39" fmla="*/ 2723120 h 3038625"/>
                <a:gd name="connsiteX40" fmla="*/ 477340 w 1664101"/>
                <a:gd name="connsiteY40" fmla="*/ 2775557 h 3038625"/>
                <a:gd name="connsiteX41" fmla="*/ 451884 w 1664101"/>
                <a:gd name="connsiteY41" fmla="*/ 2838718 h 3038625"/>
                <a:gd name="connsiteX42" fmla="*/ 376587 w 1664101"/>
                <a:gd name="connsiteY42" fmla="*/ 2842726 h 3038625"/>
                <a:gd name="connsiteX43" fmla="*/ 326407 w 1664101"/>
                <a:gd name="connsiteY43" fmla="*/ 2859545 h 3038625"/>
                <a:gd name="connsiteX44" fmla="*/ 284131 w 1664101"/>
                <a:gd name="connsiteY44" fmla="*/ 2933037 h 3038625"/>
                <a:gd name="connsiteX45" fmla="*/ 239540 w 1664101"/>
                <a:gd name="connsiteY45" fmla="*/ 2985191 h 3038625"/>
                <a:gd name="connsiteX46" fmla="*/ 178806 w 1664101"/>
                <a:gd name="connsiteY46" fmla="*/ 3021485 h 3038625"/>
                <a:gd name="connsiteX47" fmla="*/ 40460 w 1664101"/>
                <a:gd name="connsiteY47" fmla="*/ 3037628 h 3038625"/>
                <a:gd name="connsiteX48" fmla="*/ 17036 w 1664101"/>
                <a:gd name="connsiteY48" fmla="*/ 2983329 h 3038625"/>
                <a:gd name="connsiteX49" fmla="*/ 84205 w 1664101"/>
                <a:gd name="connsiteY49" fmla="*/ 2918305 h 3038625"/>
                <a:gd name="connsiteX50" fmla="*/ 47514 w 1664101"/>
                <a:gd name="connsiteY50" fmla="*/ 2818397 h 3038625"/>
                <a:gd name="connsiteX51" fmla="*/ 54628 w 1664101"/>
                <a:gd name="connsiteY51" fmla="*/ 2733957 h 3038625"/>
                <a:gd name="connsiteX52" fmla="*/ 70771 w 1664101"/>
                <a:gd name="connsiteY52" fmla="*/ 2601934 h 3038625"/>
                <a:gd name="connsiteX53" fmla="*/ 46 w 1664101"/>
                <a:gd name="connsiteY53" fmla="*/ 2504623 h 3038625"/>
                <a:gd name="connsiteX54" fmla="*/ 59764 w 1664101"/>
                <a:gd name="connsiteY54" fmla="*/ 2466749 h 3038625"/>
                <a:gd name="connsiteX55" fmla="*/ 42942 w 1664101"/>
                <a:gd name="connsiteY55" fmla="*/ 2384057 h 3038625"/>
                <a:gd name="connsiteX56" fmla="*/ 5183 w 1664101"/>
                <a:gd name="connsiteY56" fmla="*/ 2328573 h 3038625"/>
                <a:gd name="connsiteX57" fmla="*/ 66199 w 1664101"/>
                <a:gd name="connsiteY57" fmla="*/ 2241987 h 3038625"/>
                <a:gd name="connsiteX58" fmla="*/ 138955 w 1664101"/>
                <a:gd name="connsiteY58" fmla="*/ 2333765 h 3038625"/>
                <a:gd name="connsiteX59" fmla="*/ 271543 w 1664101"/>
                <a:gd name="connsiteY59" fmla="*/ 2379485 h 3038625"/>
                <a:gd name="connsiteX60" fmla="*/ 273407 w 1664101"/>
                <a:gd name="connsiteY60" fmla="*/ 2381010 h 3038625"/>
                <a:gd name="connsiteX61" fmla="*/ 343849 w 1664101"/>
                <a:gd name="connsiteY61" fmla="*/ 2456307 h 3038625"/>
                <a:gd name="connsiteX62" fmla="*/ 409720 w 1664101"/>
                <a:gd name="connsiteY62" fmla="*/ 2478885 h 3038625"/>
                <a:gd name="connsiteX63" fmla="*/ 473897 w 1664101"/>
                <a:gd name="connsiteY63" fmla="*/ 2357868 h 3038625"/>
                <a:gd name="connsiteX64" fmla="*/ 459899 w 1664101"/>
                <a:gd name="connsiteY64" fmla="*/ 2283418 h 3038625"/>
                <a:gd name="connsiteX65" fmla="*/ 439466 w 1664101"/>
                <a:gd name="connsiteY65" fmla="*/ 2206822 h 3038625"/>
                <a:gd name="connsiteX66" fmla="*/ 476607 w 1664101"/>
                <a:gd name="connsiteY66" fmla="*/ 2147951 h 3038625"/>
                <a:gd name="connsiteX67" fmla="*/ 408873 w 1664101"/>
                <a:gd name="connsiteY67" fmla="*/ 2089926 h 3038625"/>
                <a:gd name="connsiteX68" fmla="*/ 375007 w 1664101"/>
                <a:gd name="connsiteY68" fmla="*/ 1989906 h 3038625"/>
                <a:gd name="connsiteX69" fmla="*/ 425581 w 1664101"/>
                <a:gd name="connsiteY69" fmla="*/ 1946896 h 3038625"/>
                <a:gd name="connsiteX70" fmla="*/ 423436 w 1664101"/>
                <a:gd name="connsiteY70" fmla="*/ 1755436 h 3038625"/>
                <a:gd name="connsiteX71" fmla="*/ 350848 w 1664101"/>
                <a:gd name="connsiteY71" fmla="*/ 1732520 h 3038625"/>
                <a:gd name="connsiteX72" fmla="*/ 252974 w 1664101"/>
                <a:gd name="connsiteY72" fmla="*/ 1632782 h 3038625"/>
                <a:gd name="connsiteX73" fmla="*/ 125239 w 1664101"/>
                <a:gd name="connsiteY73" fmla="*/ 1597673 h 3038625"/>
                <a:gd name="connsiteX74" fmla="*/ 162380 w 1664101"/>
                <a:gd name="connsiteY74" fmla="*/ 1509621 h 3038625"/>
                <a:gd name="connsiteX75" fmla="*/ 65070 w 1664101"/>
                <a:gd name="connsiteY75" fmla="*/ 1489470 h 3038625"/>
                <a:gd name="connsiteX76" fmla="*/ 25051 w 1664101"/>
                <a:gd name="connsiteY76" fmla="*/ 1346440 h 3038625"/>
                <a:gd name="connsiteX77" fmla="*/ 13762 w 1664101"/>
                <a:gd name="connsiteY77" fmla="*/ 1177106 h 3038625"/>
                <a:gd name="connsiteX78" fmla="*/ 111637 w 1664101"/>
                <a:gd name="connsiteY78" fmla="*/ 1175244 h 3038625"/>
                <a:gd name="connsiteX79" fmla="*/ 165654 w 1664101"/>
                <a:gd name="connsiteY79" fmla="*/ 1102374 h 3038625"/>
                <a:gd name="connsiteX80" fmla="*/ 225823 w 1664101"/>
                <a:gd name="connsiteY80" fmla="*/ 1126757 h 3038625"/>
                <a:gd name="connsiteX81" fmla="*/ 285824 w 1664101"/>
                <a:gd name="connsiteY81" fmla="*/ 1111800 h 3038625"/>
                <a:gd name="connsiteX82" fmla="*/ 361855 w 1664101"/>
                <a:gd name="connsiteY82" fmla="*/ 1164519 h 3038625"/>
                <a:gd name="connsiteX83" fmla="*/ 386296 w 1664101"/>
                <a:gd name="connsiteY83" fmla="*/ 1075506 h 3038625"/>
                <a:gd name="connsiteX84" fmla="*/ 420162 w 1664101"/>
                <a:gd name="connsiteY84" fmla="*/ 950200 h 3038625"/>
                <a:gd name="connsiteX85" fmla="*/ 504715 w 1664101"/>
                <a:gd name="connsiteY85" fmla="*/ 907301 h 3038625"/>
                <a:gd name="connsiteX86" fmla="*/ 469998 w 1664101"/>
                <a:gd name="connsiteY86" fmla="*/ 845599 h 3038625"/>
                <a:gd name="connsiteX87" fmla="*/ 487896 w 1664101"/>
                <a:gd name="connsiteY87" fmla="*/ 748129 h 3038625"/>
                <a:gd name="connsiteX88" fmla="*/ 363153 w 1664101"/>
                <a:gd name="connsiteY88" fmla="*/ 623669 h 3038625"/>
                <a:gd name="connsiteX89" fmla="*/ 400294 w 1664101"/>
                <a:gd name="connsiteY89" fmla="*/ 524214 h 3038625"/>
                <a:gd name="connsiteX90" fmla="*/ 318562 w 1664101"/>
                <a:gd name="connsiteY90" fmla="*/ 488484 h 3038625"/>
                <a:gd name="connsiteX91" fmla="*/ 250829 w 1664101"/>
                <a:gd name="connsiteY91" fmla="*/ 443329 h 3038625"/>
                <a:gd name="connsiteX92" fmla="*/ 237395 w 1664101"/>
                <a:gd name="connsiteY92" fmla="*/ 357025 h 3038625"/>
                <a:gd name="connsiteX93" fmla="*/ 155381 w 1664101"/>
                <a:gd name="connsiteY93" fmla="*/ 293412 h 3038625"/>
                <a:gd name="connsiteX94" fmla="*/ 189248 w 1664101"/>
                <a:gd name="connsiteY94" fmla="*/ 70626 h 3038625"/>
                <a:gd name="connsiteX95" fmla="*/ 256699 w 1664101"/>
                <a:gd name="connsiteY95" fmla="*/ 917 h 3038625"/>
                <a:gd name="connsiteX96" fmla="*/ 375007 w 1664101"/>
                <a:gd name="connsiteY96" fmla="*/ 100654 h 3038625"/>
                <a:gd name="connsiteX0" fmla="*/ 375007 w 1664101"/>
                <a:gd name="connsiteY0" fmla="*/ 100654 h 3038625"/>
                <a:gd name="connsiteX1" fmla="*/ 483324 w 1664101"/>
                <a:gd name="connsiteY1" fmla="*/ 243685 h 3038625"/>
                <a:gd name="connsiteX2" fmla="*/ 562346 w 1664101"/>
                <a:gd name="connsiteY2" fmla="*/ 286413 h 3038625"/>
                <a:gd name="connsiteX3" fmla="*/ 730945 w 1664101"/>
                <a:gd name="connsiteY3" fmla="*/ 178830 h 3038625"/>
                <a:gd name="connsiteX4" fmla="*/ 818265 w 1664101"/>
                <a:gd name="connsiteY4" fmla="*/ 278567 h 3038625"/>
                <a:gd name="connsiteX5" fmla="*/ 878999 w 1664101"/>
                <a:gd name="connsiteY5" fmla="*/ 316724 h 3038625"/>
                <a:gd name="connsiteX6" fmla="*/ 978172 w 1664101"/>
                <a:gd name="connsiteY6" fmla="*/ 432040 h 3038625"/>
                <a:gd name="connsiteX7" fmla="*/ 1048050 w 1664101"/>
                <a:gd name="connsiteY7" fmla="*/ 664930 h 3038625"/>
                <a:gd name="connsiteX8" fmla="*/ 1071644 w 1664101"/>
                <a:gd name="connsiteY8" fmla="*/ 623837 h 3038625"/>
                <a:gd name="connsiteX9" fmla="*/ 1131362 w 1664101"/>
                <a:gd name="connsiteY9" fmla="*/ 499773 h 3038625"/>
                <a:gd name="connsiteX10" fmla="*/ 1286528 w 1664101"/>
                <a:gd name="connsiteY10" fmla="*/ 486677 h 3038625"/>
                <a:gd name="connsiteX11" fmla="*/ 1359285 w 1664101"/>
                <a:gd name="connsiteY11" fmla="*/ 594938 h 3038625"/>
                <a:gd name="connsiteX12" fmla="*/ 1355108 w 1664101"/>
                <a:gd name="connsiteY12" fmla="*/ 655841 h 3038625"/>
                <a:gd name="connsiteX13" fmla="*/ 1411440 w 1664101"/>
                <a:gd name="connsiteY13" fmla="*/ 731816 h 3038625"/>
                <a:gd name="connsiteX14" fmla="*/ 1447451 w 1664101"/>
                <a:gd name="connsiteY14" fmla="*/ 612662 h 3038625"/>
                <a:gd name="connsiteX15" fmla="*/ 1519756 w 1664101"/>
                <a:gd name="connsiteY15" fmla="*/ 684403 h 3038625"/>
                <a:gd name="connsiteX16" fmla="*/ 1560848 w 1664101"/>
                <a:gd name="connsiteY16" fmla="*/ 701561 h 3038625"/>
                <a:gd name="connsiteX17" fmla="*/ 1640773 w 1664101"/>
                <a:gd name="connsiteY17" fmla="*/ 851309 h 3038625"/>
                <a:gd name="connsiteX18" fmla="*/ 1663996 w 1664101"/>
                <a:gd name="connsiteY18" fmla="*/ 936182 h 3038625"/>
                <a:gd name="connsiteX19" fmla="*/ 1549051 w 1664101"/>
                <a:gd name="connsiteY19" fmla="*/ 973906 h 3038625"/>
                <a:gd name="connsiteX20" fmla="*/ 1541036 w 1664101"/>
                <a:gd name="connsiteY20" fmla="*/ 1395264 h 3038625"/>
                <a:gd name="connsiteX21" fmla="*/ 1368429 w 1664101"/>
                <a:gd name="connsiteY21" fmla="*/ 1480495 h 3038625"/>
                <a:gd name="connsiteX22" fmla="*/ 1294712 w 1664101"/>
                <a:gd name="connsiteY22" fmla="*/ 1580515 h 3038625"/>
                <a:gd name="connsiteX23" fmla="*/ 1443444 w 1664101"/>
                <a:gd name="connsiteY23" fmla="*/ 1658408 h 3038625"/>
                <a:gd name="connsiteX24" fmla="*/ 1391007 w 1664101"/>
                <a:gd name="connsiteY24" fmla="*/ 1843151 h 3038625"/>
                <a:gd name="connsiteX25" fmla="*/ 1341391 w 1664101"/>
                <a:gd name="connsiteY25" fmla="*/ 1903997 h 3038625"/>
                <a:gd name="connsiteX26" fmla="*/ 1334562 w 1664101"/>
                <a:gd name="connsiteY26" fmla="*/ 1933462 h 3038625"/>
                <a:gd name="connsiteX27" fmla="*/ 1289407 w 1664101"/>
                <a:gd name="connsiteY27" fmla="*/ 1956040 h 3038625"/>
                <a:gd name="connsiteX28" fmla="*/ 1266829 w 1664101"/>
                <a:gd name="connsiteY28" fmla="*/ 2001195 h 3038625"/>
                <a:gd name="connsiteX29" fmla="*/ 1345682 w 1664101"/>
                <a:gd name="connsiteY29" fmla="*/ 2087217 h 3038625"/>
                <a:gd name="connsiteX30" fmla="*/ 1259943 w 1664101"/>
                <a:gd name="connsiteY30" fmla="*/ 2186390 h 3038625"/>
                <a:gd name="connsiteX31" fmla="*/ 1131079 w 1664101"/>
                <a:gd name="connsiteY31" fmla="*/ 2278901 h 3038625"/>
                <a:gd name="connsiteX32" fmla="*/ 1082199 w 1664101"/>
                <a:gd name="connsiteY32" fmla="*/ 2363851 h 3038625"/>
                <a:gd name="connsiteX33" fmla="*/ 956892 w 1664101"/>
                <a:gd name="connsiteY33" fmla="*/ 2376156 h 3038625"/>
                <a:gd name="connsiteX34" fmla="*/ 961747 w 1664101"/>
                <a:gd name="connsiteY34" fmla="*/ 2534934 h 3038625"/>
                <a:gd name="connsiteX35" fmla="*/ 928162 w 1664101"/>
                <a:gd name="connsiteY35" fmla="*/ 2701106 h 3038625"/>
                <a:gd name="connsiteX36" fmla="*/ 764981 w 1664101"/>
                <a:gd name="connsiteY36" fmla="*/ 2659676 h 3038625"/>
                <a:gd name="connsiteX37" fmla="*/ 674388 w 1664101"/>
                <a:gd name="connsiteY37" fmla="*/ 2645678 h 3038625"/>
                <a:gd name="connsiteX38" fmla="*/ 597228 w 1664101"/>
                <a:gd name="connsiteY38" fmla="*/ 2716403 h 3038625"/>
                <a:gd name="connsiteX39" fmla="*/ 508498 w 1664101"/>
                <a:gd name="connsiteY39" fmla="*/ 2723120 h 3038625"/>
                <a:gd name="connsiteX40" fmla="*/ 477340 w 1664101"/>
                <a:gd name="connsiteY40" fmla="*/ 2775557 h 3038625"/>
                <a:gd name="connsiteX41" fmla="*/ 451884 w 1664101"/>
                <a:gd name="connsiteY41" fmla="*/ 2838718 h 3038625"/>
                <a:gd name="connsiteX42" fmla="*/ 376587 w 1664101"/>
                <a:gd name="connsiteY42" fmla="*/ 2842726 h 3038625"/>
                <a:gd name="connsiteX43" fmla="*/ 326407 w 1664101"/>
                <a:gd name="connsiteY43" fmla="*/ 2859545 h 3038625"/>
                <a:gd name="connsiteX44" fmla="*/ 284131 w 1664101"/>
                <a:gd name="connsiteY44" fmla="*/ 2933037 h 3038625"/>
                <a:gd name="connsiteX45" fmla="*/ 239540 w 1664101"/>
                <a:gd name="connsiteY45" fmla="*/ 2985191 h 3038625"/>
                <a:gd name="connsiteX46" fmla="*/ 178806 w 1664101"/>
                <a:gd name="connsiteY46" fmla="*/ 3021485 h 3038625"/>
                <a:gd name="connsiteX47" fmla="*/ 40460 w 1664101"/>
                <a:gd name="connsiteY47" fmla="*/ 3037628 h 3038625"/>
                <a:gd name="connsiteX48" fmla="*/ 17036 w 1664101"/>
                <a:gd name="connsiteY48" fmla="*/ 2983329 h 3038625"/>
                <a:gd name="connsiteX49" fmla="*/ 84205 w 1664101"/>
                <a:gd name="connsiteY49" fmla="*/ 2918305 h 3038625"/>
                <a:gd name="connsiteX50" fmla="*/ 47514 w 1664101"/>
                <a:gd name="connsiteY50" fmla="*/ 2818397 h 3038625"/>
                <a:gd name="connsiteX51" fmla="*/ 54628 w 1664101"/>
                <a:gd name="connsiteY51" fmla="*/ 2733957 h 3038625"/>
                <a:gd name="connsiteX52" fmla="*/ 70771 w 1664101"/>
                <a:gd name="connsiteY52" fmla="*/ 2601934 h 3038625"/>
                <a:gd name="connsiteX53" fmla="*/ 46 w 1664101"/>
                <a:gd name="connsiteY53" fmla="*/ 2504623 h 3038625"/>
                <a:gd name="connsiteX54" fmla="*/ 59764 w 1664101"/>
                <a:gd name="connsiteY54" fmla="*/ 2466749 h 3038625"/>
                <a:gd name="connsiteX55" fmla="*/ 42942 w 1664101"/>
                <a:gd name="connsiteY55" fmla="*/ 2384057 h 3038625"/>
                <a:gd name="connsiteX56" fmla="*/ 5183 w 1664101"/>
                <a:gd name="connsiteY56" fmla="*/ 2328573 h 3038625"/>
                <a:gd name="connsiteX57" fmla="*/ 66199 w 1664101"/>
                <a:gd name="connsiteY57" fmla="*/ 2241987 h 3038625"/>
                <a:gd name="connsiteX58" fmla="*/ 138955 w 1664101"/>
                <a:gd name="connsiteY58" fmla="*/ 2333765 h 3038625"/>
                <a:gd name="connsiteX59" fmla="*/ 271543 w 1664101"/>
                <a:gd name="connsiteY59" fmla="*/ 2379485 h 3038625"/>
                <a:gd name="connsiteX60" fmla="*/ 273407 w 1664101"/>
                <a:gd name="connsiteY60" fmla="*/ 2381010 h 3038625"/>
                <a:gd name="connsiteX61" fmla="*/ 343849 w 1664101"/>
                <a:gd name="connsiteY61" fmla="*/ 2456307 h 3038625"/>
                <a:gd name="connsiteX62" fmla="*/ 409720 w 1664101"/>
                <a:gd name="connsiteY62" fmla="*/ 2478885 h 3038625"/>
                <a:gd name="connsiteX63" fmla="*/ 473897 w 1664101"/>
                <a:gd name="connsiteY63" fmla="*/ 2357868 h 3038625"/>
                <a:gd name="connsiteX64" fmla="*/ 459899 w 1664101"/>
                <a:gd name="connsiteY64" fmla="*/ 2283418 h 3038625"/>
                <a:gd name="connsiteX65" fmla="*/ 439466 w 1664101"/>
                <a:gd name="connsiteY65" fmla="*/ 2206822 h 3038625"/>
                <a:gd name="connsiteX66" fmla="*/ 476607 w 1664101"/>
                <a:gd name="connsiteY66" fmla="*/ 2147951 h 3038625"/>
                <a:gd name="connsiteX67" fmla="*/ 408873 w 1664101"/>
                <a:gd name="connsiteY67" fmla="*/ 2089926 h 3038625"/>
                <a:gd name="connsiteX68" fmla="*/ 375007 w 1664101"/>
                <a:gd name="connsiteY68" fmla="*/ 1989906 h 3038625"/>
                <a:gd name="connsiteX69" fmla="*/ 425581 w 1664101"/>
                <a:gd name="connsiteY69" fmla="*/ 1946896 h 3038625"/>
                <a:gd name="connsiteX70" fmla="*/ 423436 w 1664101"/>
                <a:gd name="connsiteY70" fmla="*/ 1755436 h 3038625"/>
                <a:gd name="connsiteX71" fmla="*/ 350848 w 1664101"/>
                <a:gd name="connsiteY71" fmla="*/ 1732520 h 3038625"/>
                <a:gd name="connsiteX72" fmla="*/ 252974 w 1664101"/>
                <a:gd name="connsiteY72" fmla="*/ 1632782 h 3038625"/>
                <a:gd name="connsiteX73" fmla="*/ 125239 w 1664101"/>
                <a:gd name="connsiteY73" fmla="*/ 1597673 h 3038625"/>
                <a:gd name="connsiteX74" fmla="*/ 162380 w 1664101"/>
                <a:gd name="connsiteY74" fmla="*/ 1509621 h 3038625"/>
                <a:gd name="connsiteX75" fmla="*/ 65070 w 1664101"/>
                <a:gd name="connsiteY75" fmla="*/ 1489470 h 3038625"/>
                <a:gd name="connsiteX76" fmla="*/ 25051 w 1664101"/>
                <a:gd name="connsiteY76" fmla="*/ 1346440 h 3038625"/>
                <a:gd name="connsiteX77" fmla="*/ 13762 w 1664101"/>
                <a:gd name="connsiteY77" fmla="*/ 1177106 h 3038625"/>
                <a:gd name="connsiteX78" fmla="*/ 111637 w 1664101"/>
                <a:gd name="connsiteY78" fmla="*/ 1175244 h 3038625"/>
                <a:gd name="connsiteX79" fmla="*/ 165654 w 1664101"/>
                <a:gd name="connsiteY79" fmla="*/ 1102374 h 3038625"/>
                <a:gd name="connsiteX80" fmla="*/ 225823 w 1664101"/>
                <a:gd name="connsiteY80" fmla="*/ 1126757 h 3038625"/>
                <a:gd name="connsiteX81" fmla="*/ 285824 w 1664101"/>
                <a:gd name="connsiteY81" fmla="*/ 1111800 h 3038625"/>
                <a:gd name="connsiteX82" fmla="*/ 361855 w 1664101"/>
                <a:gd name="connsiteY82" fmla="*/ 1164519 h 3038625"/>
                <a:gd name="connsiteX83" fmla="*/ 386296 w 1664101"/>
                <a:gd name="connsiteY83" fmla="*/ 1075506 h 3038625"/>
                <a:gd name="connsiteX84" fmla="*/ 420162 w 1664101"/>
                <a:gd name="connsiteY84" fmla="*/ 950200 h 3038625"/>
                <a:gd name="connsiteX85" fmla="*/ 504715 w 1664101"/>
                <a:gd name="connsiteY85" fmla="*/ 907301 h 3038625"/>
                <a:gd name="connsiteX86" fmla="*/ 469998 w 1664101"/>
                <a:gd name="connsiteY86" fmla="*/ 845599 h 3038625"/>
                <a:gd name="connsiteX87" fmla="*/ 487896 w 1664101"/>
                <a:gd name="connsiteY87" fmla="*/ 748129 h 3038625"/>
                <a:gd name="connsiteX88" fmla="*/ 440261 w 1664101"/>
                <a:gd name="connsiteY88" fmla="*/ 659745 h 3038625"/>
                <a:gd name="connsiteX89" fmla="*/ 363153 w 1664101"/>
                <a:gd name="connsiteY89" fmla="*/ 623669 h 3038625"/>
                <a:gd name="connsiteX90" fmla="*/ 400294 w 1664101"/>
                <a:gd name="connsiteY90" fmla="*/ 524214 h 3038625"/>
                <a:gd name="connsiteX91" fmla="*/ 318562 w 1664101"/>
                <a:gd name="connsiteY91" fmla="*/ 488484 h 3038625"/>
                <a:gd name="connsiteX92" fmla="*/ 250829 w 1664101"/>
                <a:gd name="connsiteY92" fmla="*/ 443329 h 3038625"/>
                <a:gd name="connsiteX93" fmla="*/ 237395 w 1664101"/>
                <a:gd name="connsiteY93" fmla="*/ 357025 h 3038625"/>
                <a:gd name="connsiteX94" fmla="*/ 155381 w 1664101"/>
                <a:gd name="connsiteY94" fmla="*/ 293412 h 3038625"/>
                <a:gd name="connsiteX95" fmla="*/ 189248 w 1664101"/>
                <a:gd name="connsiteY95" fmla="*/ 70626 h 3038625"/>
                <a:gd name="connsiteX96" fmla="*/ 256699 w 1664101"/>
                <a:gd name="connsiteY96" fmla="*/ 917 h 3038625"/>
                <a:gd name="connsiteX97" fmla="*/ 375007 w 1664101"/>
                <a:gd name="connsiteY97" fmla="*/ 100654 h 3038625"/>
                <a:gd name="connsiteX0" fmla="*/ 375007 w 1664101"/>
                <a:gd name="connsiteY0" fmla="*/ 100654 h 3038625"/>
                <a:gd name="connsiteX1" fmla="*/ 483324 w 1664101"/>
                <a:gd name="connsiteY1" fmla="*/ 243685 h 3038625"/>
                <a:gd name="connsiteX2" fmla="*/ 562346 w 1664101"/>
                <a:gd name="connsiteY2" fmla="*/ 286413 h 3038625"/>
                <a:gd name="connsiteX3" fmla="*/ 730945 w 1664101"/>
                <a:gd name="connsiteY3" fmla="*/ 178830 h 3038625"/>
                <a:gd name="connsiteX4" fmla="*/ 818265 w 1664101"/>
                <a:gd name="connsiteY4" fmla="*/ 278567 h 3038625"/>
                <a:gd name="connsiteX5" fmla="*/ 878999 w 1664101"/>
                <a:gd name="connsiteY5" fmla="*/ 316724 h 3038625"/>
                <a:gd name="connsiteX6" fmla="*/ 978172 w 1664101"/>
                <a:gd name="connsiteY6" fmla="*/ 432040 h 3038625"/>
                <a:gd name="connsiteX7" fmla="*/ 1048050 w 1664101"/>
                <a:gd name="connsiteY7" fmla="*/ 664930 h 3038625"/>
                <a:gd name="connsiteX8" fmla="*/ 1071644 w 1664101"/>
                <a:gd name="connsiteY8" fmla="*/ 623837 h 3038625"/>
                <a:gd name="connsiteX9" fmla="*/ 1131362 w 1664101"/>
                <a:gd name="connsiteY9" fmla="*/ 499773 h 3038625"/>
                <a:gd name="connsiteX10" fmla="*/ 1286528 w 1664101"/>
                <a:gd name="connsiteY10" fmla="*/ 486677 h 3038625"/>
                <a:gd name="connsiteX11" fmla="*/ 1359285 w 1664101"/>
                <a:gd name="connsiteY11" fmla="*/ 594938 h 3038625"/>
                <a:gd name="connsiteX12" fmla="*/ 1355108 w 1664101"/>
                <a:gd name="connsiteY12" fmla="*/ 655841 h 3038625"/>
                <a:gd name="connsiteX13" fmla="*/ 1411440 w 1664101"/>
                <a:gd name="connsiteY13" fmla="*/ 731816 h 3038625"/>
                <a:gd name="connsiteX14" fmla="*/ 1447451 w 1664101"/>
                <a:gd name="connsiteY14" fmla="*/ 612662 h 3038625"/>
                <a:gd name="connsiteX15" fmla="*/ 1519756 w 1664101"/>
                <a:gd name="connsiteY15" fmla="*/ 684403 h 3038625"/>
                <a:gd name="connsiteX16" fmla="*/ 1560848 w 1664101"/>
                <a:gd name="connsiteY16" fmla="*/ 701561 h 3038625"/>
                <a:gd name="connsiteX17" fmla="*/ 1640773 w 1664101"/>
                <a:gd name="connsiteY17" fmla="*/ 851309 h 3038625"/>
                <a:gd name="connsiteX18" fmla="*/ 1663996 w 1664101"/>
                <a:gd name="connsiteY18" fmla="*/ 936182 h 3038625"/>
                <a:gd name="connsiteX19" fmla="*/ 1549051 w 1664101"/>
                <a:gd name="connsiteY19" fmla="*/ 973906 h 3038625"/>
                <a:gd name="connsiteX20" fmla="*/ 1541036 w 1664101"/>
                <a:gd name="connsiteY20" fmla="*/ 1395264 h 3038625"/>
                <a:gd name="connsiteX21" fmla="*/ 1368429 w 1664101"/>
                <a:gd name="connsiteY21" fmla="*/ 1480495 h 3038625"/>
                <a:gd name="connsiteX22" fmla="*/ 1294712 w 1664101"/>
                <a:gd name="connsiteY22" fmla="*/ 1580515 h 3038625"/>
                <a:gd name="connsiteX23" fmla="*/ 1443444 w 1664101"/>
                <a:gd name="connsiteY23" fmla="*/ 1658408 h 3038625"/>
                <a:gd name="connsiteX24" fmla="*/ 1391007 w 1664101"/>
                <a:gd name="connsiteY24" fmla="*/ 1843151 h 3038625"/>
                <a:gd name="connsiteX25" fmla="*/ 1341391 w 1664101"/>
                <a:gd name="connsiteY25" fmla="*/ 1903997 h 3038625"/>
                <a:gd name="connsiteX26" fmla="*/ 1334562 w 1664101"/>
                <a:gd name="connsiteY26" fmla="*/ 1933462 h 3038625"/>
                <a:gd name="connsiteX27" fmla="*/ 1289407 w 1664101"/>
                <a:gd name="connsiteY27" fmla="*/ 1956040 h 3038625"/>
                <a:gd name="connsiteX28" fmla="*/ 1266829 w 1664101"/>
                <a:gd name="connsiteY28" fmla="*/ 2001195 h 3038625"/>
                <a:gd name="connsiteX29" fmla="*/ 1345682 w 1664101"/>
                <a:gd name="connsiteY29" fmla="*/ 2087217 h 3038625"/>
                <a:gd name="connsiteX30" fmla="*/ 1259943 w 1664101"/>
                <a:gd name="connsiteY30" fmla="*/ 2186390 h 3038625"/>
                <a:gd name="connsiteX31" fmla="*/ 1131079 w 1664101"/>
                <a:gd name="connsiteY31" fmla="*/ 2278901 h 3038625"/>
                <a:gd name="connsiteX32" fmla="*/ 1082199 w 1664101"/>
                <a:gd name="connsiteY32" fmla="*/ 2363851 h 3038625"/>
                <a:gd name="connsiteX33" fmla="*/ 956892 w 1664101"/>
                <a:gd name="connsiteY33" fmla="*/ 2376156 h 3038625"/>
                <a:gd name="connsiteX34" fmla="*/ 961747 w 1664101"/>
                <a:gd name="connsiteY34" fmla="*/ 2534934 h 3038625"/>
                <a:gd name="connsiteX35" fmla="*/ 928162 w 1664101"/>
                <a:gd name="connsiteY35" fmla="*/ 2701106 h 3038625"/>
                <a:gd name="connsiteX36" fmla="*/ 764981 w 1664101"/>
                <a:gd name="connsiteY36" fmla="*/ 2659676 h 3038625"/>
                <a:gd name="connsiteX37" fmla="*/ 674388 w 1664101"/>
                <a:gd name="connsiteY37" fmla="*/ 2645678 h 3038625"/>
                <a:gd name="connsiteX38" fmla="*/ 597228 w 1664101"/>
                <a:gd name="connsiteY38" fmla="*/ 2716403 h 3038625"/>
                <a:gd name="connsiteX39" fmla="*/ 508498 w 1664101"/>
                <a:gd name="connsiteY39" fmla="*/ 2723120 h 3038625"/>
                <a:gd name="connsiteX40" fmla="*/ 477340 w 1664101"/>
                <a:gd name="connsiteY40" fmla="*/ 2775557 h 3038625"/>
                <a:gd name="connsiteX41" fmla="*/ 451884 w 1664101"/>
                <a:gd name="connsiteY41" fmla="*/ 2838718 h 3038625"/>
                <a:gd name="connsiteX42" fmla="*/ 376587 w 1664101"/>
                <a:gd name="connsiteY42" fmla="*/ 2842726 h 3038625"/>
                <a:gd name="connsiteX43" fmla="*/ 326407 w 1664101"/>
                <a:gd name="connsiteY43" fmla="*/ 2859545 h 3038625"/>
                <a:gd name="connsiteX44" fmla="*/ 284131 w 1664101"/>
                <a:gd name="connsiteY44" fmla="*/ 2933037 h 3038625"/>
                <a:gd name="connsiteX45" fmla="*/ 239540 w 1664101"/>
                <a:gd name="connsiteY45" fmla="*/ 2985191 h 3038625"/>
                <a:gd name="connsiteX46" fmla="*/ 178806 w 1664101"/>
                <a:gd name="connsiteY46" fmla="*/ 3021485 h 3038625"/>
                <a:gd name="connsiteX47" fmla="*/ 40460 w 1664101"/>
                <a:gd name="connsiteY47" fmla="*/ 3037628 h 3038625"/>
                <a:gd name="connsiteX48" fmla="*/ 17036 w 1664101"/>
                <a:gd name="connsiteY48" fmla="*/ 2983329 h 3038625"/>
                <a:gd name="connsiteX49" fmla="*/ 84205 w 1664101"/>
                <a:gd name="connsiteY49" fmla="*/ 2918305 h 3038625"/>
                <a:gd name="connsiteX50" fmla="*/ 47514 w 1664101"/>
                <a:gd name="connsiteY50" fmla="*/ 2818397 h 3038625"/>
                <a:gd name="connsiteX51" fmla="*/ 54628 w 1664101"/>
                <a:gd name="connsiteY51" fmla="*/ 2733957 h 3038625"/>
                <a:gd name="connsiteX52" fmla="*/ 70771 w 1664101"/>
                <a:gd name="connsiteY52" fmla="*/ 2601934 h 3038625"/>
                <a:gd name="connsiteX53" fmla="*/ 46 w 1664101"/>
                <a:gd name="connsiteY53" fmla="*/ 2504623 h 3038625"/>
                <a:gd name="connsiteX54" fmla="*/ 59764 w 1664101"/>
                <a:gd name="connsiteY54" fmla="*/ 2466749 h 3038625"/>
                <a:gd name="connsiteX55" fmla="*/ 42942 w 1664101"/>
                <a:gd name="connsiteY55" fmla="*/ 2384057 h 3038625"/>
                <a:gd name="connsiteX56" fmla="*/ 5183 w 1664101"/>
                <a:gd name="connsiteY56" fmla="*/ 2328573 h 3038625"/>
                <a:gd name="connsiteX57" fmla="*/ 66199 w 1664101"/>
                <a:gd name="connsiteY57" fmla="*/ 2241987 h 3038625"/>
                <a:gd name="connsiteX58" fmla="*/ 138955 w 1664101"/>
                <a:gd name="connsiteY58" fmla="*/ 2333765 h 3038625"/>
                <a:gd name="connsiteX59" fmla="*/ 271543 w 1664101"/>
                <a:gd name="connsiteY59" fmla="*/ 2379485 h 3038625"/>
                <a:gd name="connsiteX60" fmla="*/ 273407 w 1664101"/>
                <a:gd name="connsiteY60" fmla="*/ 2381010 h 3038625"/>
                <a:gd name="connsiteX61" fmla="*/ 343849 w 1664101"/>
                <a:gd name="connsiteY61" fmla="*/ 2456307 h 3038625"/>
                <a:gd name="connsiteX62" fmla="*/ 409720 w 1664101"/>
                <a:gd name="connsiteY62" fmla="*/ 2478885 h 3038625"/>
                <a:gd name="connsiteX63" fmla="*/ 473897 w 1664101"/>
                <a:gd name="connsiteY63" fmla="*/ 2357868 h 3038625"/>
                <a:gd name="connsiteX64" fmla="*/ 459899 w 1664101"/>
                <a:gd name="connsiteY64" fmla="*/ 2283418 h 3038625"/>
                <a:gd name="connsiteX65" fmla="*/ 439466 w 1664101"/>
                <a:gd name="connsiteY65" fmla="*/ 2206822 h 3038625"/>
                <a:gd name="connsiteX66" fmla="*/ 476607 w 1664101"/>
                <a:gd name="connsiteY66" fmla="*/ 2147951 h 3038625"/>
                <a:gd name="connsiteX67" fmla="*/ 408873 w 1664101"/>
                <a:gd name="connsiteY67" fmla="*/ 2089926 h 3038625"/>
                <a:gd name="connsiteX68" fmla="*/ 375007 w 1664101"/>
                <a:gd name="connsiteY68" fmla="*/ 1989906 h 3038625"/>
                <a:gd name="connsiteX69" fmla="*/ 425581 w 1664101"/>
                <a:gd name="connsiteY69" fmla="*/ 1946896 h 3038625"/>
                <a:gd name="connsiteX70" fmla="*/ 423436 w 1664101"/>
                <a:gd name="connsiteY70" fmla="*/ 1755436 h 3038625"/>
                <a:gd name="connsiteX71" fmla="*/ 350848 w 1664101"/>
                <a:gd name="connsiteY71" fmla="*/ 1732520 h 3038625"/>
                <a:gd name="connsiteX72" fmla="*/ 252974 w 1664101"/>
                <a:gd name="connsiteY72" fmla="*/ 1632782 h 3038625"/>
                <a:gd name="connsiteX73" fmla="*/ 125239 w 1664101"/>
                <a:gd name="connsiteY73" fmla="*/ 1597673 h 3038625"/>
                <a:gd name="connsiteX74" fmla="*/ 162380 w 1664101"/>
                <a:gd name="connsiteY74" fmla="*/ 1509621 h 3038625"/>
                <a:gd name="connsiteX75" fmla="*/ 65070 w 1664101"/>
                <a:gd name="connsiteY75" fmla="*/ 1489470 h 3038625"/>
                <a:gd name="connsiteX76" fmla="*/ 12798 w 1664101"/>
                <a:gd name="connsiteY76" fmla="*/ 1451482 h 3038625"/>
                <a:gd name="connsiteX77" fmla="*/ 25051 w 1664101"/>
                <a:gd name="connsiteY77" fmla="*/ 1346440 h 3038625"/>
                <a:gd name="connsiteX78" fmla="*/ 13762 w 1664101"/>
                <a:gd name="connsiteY78" fmla="*/ 1177106 h 3038625"/>
                <a:gd name="connsiteX79" fmla="*/ 111637 w 1664101"/>
                <a:gd name="connsiteY79" fmla="*/ 1175244 h 3038625"/>
                <a:gd name="connsiteX80" fmla="*/ 165654 w 1664101"/>
                <a:gd name="connsiteY80" fmla="*/ 1102374 h 3038625"/>
                <a:gd name="connsiteX81" fmla="*/ 225823 w 1664101"/>
                <a:gd name="connsiteY81" fmla="*/ 1126757 h 3038625"/>
                <a:gd name="connsiteX82" fmla="*/ 285824 w 1664101"/>
                <a:gd name="connsiteY82" fmla="*/ 1111800 h 3038625"/>
                <a:gd name="connsiteX83" fmla="*/ 361855 w 1664101"/>
                <a:gd name="connsiteY83" fmla="*/ 1164519 h 3038625"/>
                <a:gd name="connsiteX84" fmla="*/ 386296 w 1664101"/>
                <a:gd name="connsiteY84" fmla="*/ 1075506 h 3038625"/>
                <a:gd name="connsiteX85" fmla="*/ 420162 w 1664101"/>
                <a:gd name="connsiteY85" fmla="*/ 950200 h 3038625"/>
                <a:gd name="connsiteX86" fmla="*/ 504715 w 1664101"/>
                <a:gd name="connsiteY86" fmla="*/ 907301 h 3038625"/>
                <a:gd name="connsiteX87" fmla="*/ 469998 w 1664101"/>
                <a:gd name="connsiteY87" fmla="*/ 845599 h 3038625"/>
                <a:gd name="connsiteX88" fmla="*/ 487896 w 1664101"/>
                <a:gd name="connsiteY88" fmla="*/ 748129 h 3038625"/>
                <a:gd name="connsiteX89" fmla="*/ 440261 w 1664101"/>
                <a:gd name="connsiteY89" fmla="*/ 659745 h 3038625"/>
                <a:gd name="connsiteX90" fmla="*/ 363153 w 1664101"/>
                <a:gd name="connsiteY90" fmla="*/ 623669 h 3038625"/>
                <a:gd name="connsiteX91" fmla="*/ 400294 w 1664101"/>
                <a:gd name="connsiteY91" fmla="*/ 524214 h 3038625"/>
                <a:gd name="connsiteX92" fmla="*/ 318562 w 1664101"/>
                <a:gd name="connsiteY92" fmla="*/ 488484 h 3038625"/>
                <a:gd name="connsiteX93" fmla="*/ 250829 w 1664101"/>
                <a:gd name="connsiteY93" fmla="*/ 443329 h 3038625"/>
                <a:gd name="connsiteX94" fmla="*/ 237395 w 1664101"/>
                <a:gd name="connsiteY94" fmla="*/ 357025 h 3038625"/>
                <a:gd name="connsiteX95" fmla="*/ 155381 w 1664101"/>
                <a:gd name="connsiteY95" fmla="*/ 293412 h 3038625"/>
                <a:gd name="connsiteX96" fmla="*/ 189248 w 1664101"/>
                <a:gd name="connsiteY96" fmla="*/ 70626 h 3038625"/>
                <a:gd name="connsiteX97" fmla="*/ 256699 w 1664101"/>
                <a:gd name="connsiteY97" fmla="*/ 917 h 3038625"/>
                <a:gd name="connsiteX98" fmla="*/ 375007 w 1664101"/>
                <a:gd name="connsiteY98" fmla="*/ 100654 h 3038625"/>
                <a:gd name="connsiteX0" fmla="*/ 426496 w 1715590"/>
                <a:gd name="connsiteY0" fmla="*/ 100654 h 3038625"/>
                <a:gd name="connsiteX1" fmla="*/ 534813 w 1715590"/>
                <a:gd name="connsiteY1" fmla="*/ 243685 h 3038625"/>
                <a:gd name="connsiteX2" fmla="*/ 613835 w 1715590"/>
                <a:gd name="connsiteY2" fmla="*/ 286413 h 3038625"/>
                <a:gd name="connsiteX3" fmla="*/ 782434 w 1715590"/>
                <a:gd name="connsiteY3" fmla="*/ 178830 h 3038625"/>
                <a:gd name="connsiteX4" fmla="*/ 869754 w 1715590"/>
                <a:gd name="connsiteY4" fmla="*/ 278567 h 3038625"/>
                <a:gd name="connsiteX5" fmla="*/ 930488 w 1715590"/>
                <a:gd name="connsiteY5" fmla="*/ 316724 h 3038625"/>
                <a:gd name="connsiteX6" fmla="*/ 1029661 w 1715590"/>
                <a:gd name="connsiteY6" fmla="*/ 432040 h 3038625"/>
                <a:gd name="connsiteX7" fmla="*/ 1099539 w 1715590"/>
                <a:gd name="connsiteY7" fmla="*/ 664930 h 3038625"/>
                <a:gd name="connsiteX8" fmla="*/ 1123133 w 1715590"/>
                <a:gd name="connsiteY8" fmla="*/ 623837 h 3038625"/>
                <a:gd name="connsiteX9" fmla="*/ 1182851 w 1715590"/>
                <a:gd name="connsiteY9" fmla="*/ 499773 h 3038625"/>
                <a:gd name="connsiteX10" fmla="*/ 1338017 w 1715590"/>
                <a:gd name="connsiteY10" fmla="*/ 486677 h 3038625"/>
                <a:gd name="connsiteX11" fmla="*/ 1410774 w 1715590"/>
                <a:gd name="connsiteY11" fmla="*/ 594938 h 3038625"/>
                <a:gd name="connsiteX12" fmla="*/ 1406597 w 1715590"/>
                <a:gd name="connsiteY12" fmla="*/ 655841 h 3038625"/>
                <a:gd name="connsiteX13" fmla="*/ 1462929 w 1715590"/>
                <a:gd name="connsiteY13" fmla="*/ 731816 h 3038625"/>
                <a:gd name="connsiteX14" fmla="*/ 1498940 w 1715590"/>
                <a:gd name="connsiteY14" fmla="*/ 612662 h 3038625"/>
                <a:gd name="connsiteX15" fmla="*/ 1571245 w 1715590"/>
                <a:gd name="connsiteY15" fmla="*/ 684403 h 3038625"/>
                <a:gd name="connsiteX16" fmla="*/ 1612337 w 1715590"/>
                <a:gd name="connsiteY16" fmla="*/ 701561 h 3038625"/>
                <a:gd name="connsiteX17" fmla="*/ 1692262 w 1715590"/>
                <a:gd name="connsiteY17" fmla="*/ 851309 h 3038625"/>
                <a:gd name="connsiteX18" fmla="*/ 1715485 w 1715590"/>
                <a:gd name="connsiteY18" fmla="*/ 936182 h 3038625"/>
                <a:gd name="connsiteX19" fmla="*/ 1600540 w 1715590"/>
                <a:gd name="connsiteY19" fmla="*/ 973906 h 3038625"/>
                <a:gd name="connsiteX20" fmla="*/ 1592525 w 1715590"/>
                <a:gd name="connsiteY20" fmla="*/ 1395264 h 3038625"/>
                <a:gd name="connsiteX21" fmla="*/ 1419918 w 1715590"/>
                <a:gd name="connsiteY21" fmla="*/ 1480495 h 3038625"/>
                <a:gd name="connsiteX22" fmla="*/ 1346201 w 1715590"/>
                <a:gd name="connsiteY22" fmla="*/ 1580515 h 3038625"/>
                <a:gd name="connsiteX23" fmla="*/ 1494933 w 1715590"/>
                <a:gd name="connsiteY23" fmla="*/ 1658408 h 3038625"/>
                <a:gd name="connsiteX24" fmla="*/ 1442496 w 1715590"/>
                <a:gd name="connsiteY24" fmla="*/ 1843151 h 3038625"/>
                <a:gd name="connsiteX25" fmla="*/ 1392880 w 1715590"/>
                <a:gd name="connsiteY25" fmla="*/ 1903997 h 3038625"/>
                <a:gd name="connsiteX26" fmla="*/ 1386051 w 1715590"/>
                <a:gd name="connsiteY26" fmla="*/ 1933462 h 3038625"/>
                <a:gd name="connsiteX27" fmla="*/ 1340896 w 1715590"/>
                <a:gd name="connsiteY27" fmla="*/ 1956040 h 3038625"/>
                <a:gd name="connsiteX28" fmla="*/ 1318318 w 1715590"/>
                <a:gd name="connsiteY28" fmla="*/ 2001195 h 3038625"/>
                <a:gd name="connsiteX29" fmla="*/ 1397171 w 1715590"/>
                <a:gd name="connsiteY29" fmla="*/ 2087217 h 3038625"/>
                <a:gd name="connsiteX30" fmla="*/ 1311432 w 1715590"/>
                <a:gd name="connsiteY30" fmla="*/ 2186390 h 3038625"/>
                <a:gd name="connsiteX31" fmla="*/ 1182568 w 1715590"/>
                <a:gd name="connsiteY31" fmla="*/ 2278901 h 3038625"/>
                <a:gd name="connsiteX32" fmla="*/ 1133688 w 1715590"/>
                <a:gd name="connsiteY32" fmla="*/ 2363851 h 3038625"/>
                <a:gd name="connsiteX33" fmla="*/ 1008381 w 1715590"/>
                <a:gd name="connsiteY33" fmla="*/ 2376156 h 3038625"/>
                <a:gd name="connsiteX34" fmla="*/ 1013236 w 1715590"/>
                <a:gd name="connsiteY34" fmla="*/ 2534934 h 3038625"/>
                <a:gd name="connsiteX35" fmla="*/ 979651 w 1715590"/>
                <a:gd name="connsiteY35" fmla="*/ 2701106 h 3038625"/>
                <a:gd name="connsiteX36" fmla="*/ 816470 w 1715590"/>
                <a:gd name="connsiteY36" fmla="*/ 2659676 h 3038625"/>
                <a:gd name="connsiteX37" fmla="*/ 725877 w 1715590"/>
                <a:gd name="connsiteY37" fmla="*/ 2645678 h 3038625"/>
                <a:gd name="connsiteX38" fmla="*/ 648717 w 1715590"/>
                <a:gd name="connsiteY38" fmla="*/ 2716403 h 3038625"/>
                <a:gd name="connsiteX39" fmla="*/ 559987 w 1715590"/>
                <a:gd name="connsiteY39" fmla="*/ 2723120 h 3038625"/>
                <a:gd name="connsiteX40" fmla="*/ 528829 w 1715590"/>
                <a:gd name="connsiteY40" fmla="*/ 2775557 h 3038625"/>
                <a:gd name="connsiteX41" fmla="*/ 503373 w 1715590"/>
                <a:gd name="connsiteY41" fmla="*/ 2838718 h 3038625"/>
                <a:gd name="connsiteX42" fmla="*/ 428076 w 1715590"/>
                <a:gd name="connsiteY42" fmla="*/ 2842726 h 3038625"/>
                <a:gd name="connsiteX43" fmla="*/ 377896 w 1715590"/>
                <a:gd name="connsiteY43" fmla="*/ 2859545 h 3038625"/>
                <a:gd name="connsiteX44" fmla="*/ 335620 w 1715590"/>
                <a:gd name="connsiteY44" fmla="*/ 2933037 h 3038625"/>
                <a:gd name="connsiteX45" fmla="*/ 291029 w 1715590"/>
                <a:gd name="connsiteY45" fmla="*/ 2985191 h 3038625"/>
                <a:gd name="connsiteX46" fmla="*/ 230295 w 1715590"/>
                <a:gd name="connsiteY46" fmla="*/ 3021485 h 3038625"/>
                <a:gd name="connsiteX47" fmla="*/ 91949 w 1715590"/>
                <a:gd name="connsiteY47" fmla="*/ 3037628 h 3038625"/>
                <a:gd name="connsiteX48" fmla="*/ 68525 w 1715590"/>
                <a:gd name="connsiteY48" fmla="*/ 2983329 h 3038625"/>
                <a:gd name="connsiteX49" fmla="*/ 135694 w 1715590"/>
                <a:gd name="connsiteY49" fmla="*/ 2918305 h 3038625"/>
                <a:gd name="connsiteX50" fmla="*/ 99003 w 1715590"/>
                <a:gd name="connsiteY50" fmla="*/ 2818397 h 3038625"/>
                <a:gd name="connsiteX51" fmla="*/ 106117 w 1715590"/>
                <a:gd name="connsiteY51" fmla="*/ 2733957 h 3038625"/>
                <a:gd name="connsiteX52" fmla="*/ 122260 w 1715590"/>
                <a:gd name="connsiteY52" fmla="*/ 2601934 h 3038625"/>
                <a:gd name="connsiteX53" fmla="*/ 51535 w 1715590"/>
                <a:gd name="connsiteY53" fmla="*/ 2504623 h 3038625"/>
                <a:gd name="connsiteX54" fmla="*/ 111253 w 1715590"/>
                <a:gd name="connsiteY54" fmla="*/ 2466749 h 3038625"/>
                <a:gd name="connsiteX55" fmla="*/ 94431 w 1715590"/>
                <a:gd name="connsiteY55" fmla="*/ 2384057 h 3038625"/>
                <a:gd name="connsiteX56" fmla="*/ 56672 w 1715590"/>
                <a:gd name="connsiteY56" fmla="*/ 2328573 h 3038625"/>
                <a:gd name="connsiteX57" fmla="*/ 117688 w 1715590"/>
                <a:gd name="connsiteY57" fmla="*/ 2241987 h 3038625"/>
                <a:gd name="connsiteX58" fmla="*/ 190444 w 1715590"/>
                <a:gd name="connsiteY58" fmla="*/ 2333765 h 3038625"/>
                <a:gd name="connsiteX59" fmla="*/ 323032 w 1715590"/>
                <a:gd name="connsiteY59" fmla="*/ 2379485 h 3038625"/>
                <a:gd name="connsiteX60" fmla="*/ 324896 w 1715590"/>
                <a:gd name="connsiteY60" fmla="*/ 2381010 h 3038625"/>
                <a:gd name="connsiteX61" fmla="*/ 395338 w 1715590"/>
                <a:gd name="connsiteY61" fmla="*/ 2456307 h 3038625"/>
                <a:gd name="connsiteX62" fmla="*/ 461209 w 1715590"/>
                <a:gd name="connsiteY62" fmla="*/ 2478885 h 3038625"/>
                <a:gd name="connsiteX63" fmla="*/ 525386 w 1715590"/>
                <a:gd name="connsiteY63" fmla="*/ 2357868 h 3038625"/>
                <a:gd name="connsiteX64" fmla="*/ 511388 w 1715590"/>
                <a:gd name="connsiteY64" fmla="*/ 2283418 h 3038625"/>
                <a:gd name="connsiteX65" fmla="*/ 490955 w 1715590"/>
                <a:gd name="connsiteY65" fmla="*/ 2206822 h 3038625"/>
                <a:gd name="connsiteX66" fmla="*/ 528096 w 1715590"/>
                <a:gd name="connsiteY66" fmla="*/ 2147951 h 3038625"/>
                <a:gd name="connsiteX67" fmla="*/ 460362 w 1715590"/>
                <a:gd name="connsiteY67" fmla="*/ 2089926 h 3038625"/>
                <a:gd name="connsiteX68" fmla="*/ 426496 w 1715590"/>
                <a:gd name="connsiteY68" fmla="*/ 1989906 h 3038625"/>
                <a:gd name="connsiteX69" fmla="*/ 477070 w 1715590"/>
                <a:gd name="connsiteY69" fmla="*/ 1946896 h 3038625"/>
                <a:gd name="connsiteX70" fmla="*/ 474925 w 1715590"/>
                <a:gd name="connsiteY70" fmla="*/ 1755436 h 3038625"/>
                <a:gd name="connsiteX71" fmla="*/ 402337 w 1715590"/>
                <a:gd name="connsiteY71" fmla="*/ 1732520 h 3038625"/>
                <a:gd name="connsiteX72" fmla="*/ 304463 w 1715590"/>
                <a:gd name="connsiteY72" fmla="*/ 1632782 h 3038625"/>
                <a:gd name="connsiteX73" fmla="*/ 176728 w 1715590"/>
                <a:gd name="connsiteY73" fmla="*/ 1597673 h 3038625"/>
                <a:gd name="connsiteX74" fmla="*/ 213869 w 1715590"/>
                <a:gd name="connsiteY74" fmla="*/ 1509621 h 3038625"/>
                <a:gd name="connsiteX75" fmla="*/ 116559 w 1715590"/>
                <a:gd name="connsiteY75" fmla="*/ 1489470 h 3038625"/>
                <a:gd name="connsiteX76" fmla="*/ 64287 w 1715590"/>
                <a:gd name="connsiteY76" fmla="*/ 1451482 h 3038625"/>
                <a:gd name="connsiteX77" fmla="*/ 76540 w 1715590"/>
                <a:gd name="connsiteY77" fmla="*/ 1346440 h 3038625"/>
                <a:gd name="connsiteX78" fmla="*/ 2060 w 1715590"/>
                <a:gd name="connsiteY78" fmla="*/ 1191974 h 3038625"/>
                <a:gd name="connsiteX79" fmla="*/ 163126 w 1715590"/>
                <a:gd name="connsiteY79" fmla="*/ 1175244 h 3038625"/>
                <a:gd name="connsiteX80" fmla="*/ 217143 w 1715590"/>
                <a:gd name="connsiteY80" fmla="*/ 1102374 h 3038625"/>
                <a:gd name="connsiteX81" fmla="*/ 277312 w 1715590"/>
                <a:gd name="connsiteY81" fmla="*/ 1126757 h 3038625"/>
                <a:gd name="connsiteX82" fmla="*/ 337313 w 1715590"/>
                <a:gd name="connsiteY82" fmla="*/ 1111800 h 3038625"/>
                <a:gd name="connsiteX83" fmla="*/ 413344 w 1715590"/>
                <a:gd name="connsiteY83" fmla="*/ 1164519 h 3038625"/>
                <a:gd name="connsiteX84" fmla="*/ 437785 w 1715590"/>
                <a:gd name="connsiteY84" fmla="*/ 1075506 h 3038625"/>
                <a:gd name="connsiteX85" fmla="*/ 471651 w 1715590"/>
                <a:gd name="connsiteY85" fmla="*/ 950200 h 3038625"/>
                <a:gd name="connsiteX86" fmla="*/ 556204 w 1715590"/>
                <a:gd name="connsiteY86" fmla="*/ 907301 h 3038625"/>
                <a:gd name="connsiteX87" fmla="*/ 521487 w 1715590"/>
                <a:gd name="connsiteY87" fmla="*/ 845599 h 3038625"/>
                <a:gd name="connsiteX88" fmla="*/ 539385 w 1715590"/>
                <a:gd name="connsiteY88" fmla="*/ 748129 h 3038625"/>
                <a:gd name="connsiteX89" fmla="*/ 491750 w 1715590"/>
                <a:gd name="connsiteY89" fmla="*/ 659745 h 3038625"/>
                <a:gd name="connsiteX90" fmla="*/ 414642 w 1715590"/>
                <a:gd name="connsiteY90" fmla="*/ 623669 h 3038625"/>
                <a:gd name="connsiteX91" fmla="*/ 451783 w 1715590"/>
                <a:gd name="connsiteY91" fmla="*/ 524214 h 3038625"/>
                <a:gd name="connsiteX92" fmla="*/ 370051 w 1715590"/>
                <a:gd name="connsiteY92" fmla="*/ 488484 h 3038625"/>
                <a:gd name="connsiteX93" fmla="*/ 302318 w 1715590"/>
                <a:gd name="connsiteY93" fmla="*/ 443329 h 3038625"/>
                <a:gd name="connsiteX94" fmla="*/ 288884 w 1715590"/>
                <a:gd name="connsiteY94" fmla="*/ 357025 h 3038625"/>
                <a:gd name="connsiteX95" fmla="*/ 206870 w 1715590"/>
                <a:gd name="connsiteY95" fmla="*/ 293412 h 3038625"/>
                <a:gd name="connsiteX96" fmla="*/ 240737 w 1715590"/>
                <a:gd name="connsiteY96" fmla="*/ 70626 h 3038625"/>
                <a:gd name="connsiteX97" fmla="*/ 308188 w 1715590"/>
                <a:gd name="connsiteY97" fmla="*/ 917 h 3038625"/>
                <a:gd name="connsiteX98" fmla="*/ 426496 w 1715590"/>
                <a:gd name="connsiteY98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75478 w 1716143"/>
                <a:gd name="connsiteY70" fmla="*/ 1755436 h 3038625"/>
                <a:gd name="connsiteX71" fmla="*/ 402890 w 1716143"/>
                <a:gd name="connsiteY71" fmla="*/ 1732520 h 3038625"/>
                <a:gd name="connsiteX72" fmla="*/ 305016 w 1716143"/>
                <a:gd name="connsiteY72" fmla="*/ 1632782 h 3038625"/>
                <a:gd name="connsiteX73" fmla="*/ 177281 w 1716143"/>
                <a:gd name="connsiteY73" fmla="*/ 1597673 h 3038625"/>
                <a:gd name="connsiteX74" fmla="*/ 214422 w 1716143"/>
                <a:gd name="connsiteY74" fmla="*/ 1509621 h 3038625"/>
                <a:gd name="connsiteX75" fmla="*/ 117112 w 1716143"/>
                <a:gd name="connsiteY75" fmla="*/ 1489470 h 3038625"/>
                <a:gd name="connsiteX76" fmla="*/ 64840 w 1716143"/>
                <a:gd name="connsiteY76" fmla="*/ 1451482 h 3038625"/>
                <a:gd name="connsiteX77" fmla="*/ 77093 w 1716143"/>
                <a:gd name="connsiteY77" fmla="*/ 1346440 h 3038625"/>
                <a:gd name="connsiteX78" fmla="*/ 64840 w 1716143"/>
                <a:gd name="connsiteY78" fmla="*/ 1276779 h 3038625"/>
                <a:gd name="connsiteX79" fmla="*/ 2613 w 1716143"/>
                <a:gd name="connsiteY79" fmla="*/ 1191974 h 3038625"/>
                <a:gd name="connsiteX80" fmla="*/ 163679 w 1716143"/>
                <a:gd name="connsiteY80" fmla="*/ 1175244 h 3038625"/>
                <a:gd name="connsiteX81" fmla="*/ 217696 w 1716143"/>
                <a:gd name="connsiteY81" fmla="*/ 1102374 h 3038625"/>
                <a:gd name="connsiteX82" fmla="*/ 277865 w 1716143"/>
                <a:gd name="connsiteY82" fmla="*/ 1126757 h 3038625"/>
                <a:gd name="connsiteX83" fmla="*/ 337866 w 1716143"/>
                <a:gd name="connsiteY83" fmla="*/ 1111800 h 3038625"/>
                <a:gd name="connsiteX84" fmla="*/ 413897 w 1716143"/>
                <a:gd name="connsiteY84" fmla="*/ 1164519 h 3038625"/>
                <a:gd name="connsiteX85" fmla="*/ 438338 w 1716143"/>
                <a:gd name="connsiteY85" fmla="*/ 1075506 h 3038625"/>
                <a:gd name="connsiteX86" fmla="*/ 472204 w 1716143"/>
                <a:gd name="connsiteY86" fmla="*/ 950200 h 3038625"/>
                <a:gd name="connsiteX87" fmla="*/ 556757 w 1716143"/>
                <a:gd name="connsiteY87" fmla="*/ 907301 h 3038625"/>
                <a:gd name="connsiteX88" fmla="*/ 522040 w 1716143"/>
                <a:gd name="connsiteY88" fmla="*/ 845599 h 3038625"/>
                <a:gd name="connsiteX89" fmla="*/ 539938 w 1716143"/>
                <a:gd name="connsiteY89" fmla="*/ 748129 h 3038625"/>
                <a:gd name="connsiteX90" fmla="*/ 492303 w 1716143"/>
                <a:gd name="connsiteY90" fmla="*/ 659745 h 3038625"/>
                <a:gd name="connsiteX91" fmla="*/ 415195 w 1716143"/>
                <a:gd name="connsiteY91" fmla="*/ 623669 h 3038625"/>
                <a:gd name="connsiteX92" fmla="*/ 452336 w 1716143"/>
                <a:gd name="connsiteY92" fmla="*/ 524214 h 3038625"/>
                <a:gd name="connsiteX93" fmla="*/ 370604 w 1716143"/>
                <a:gd name="connsiteY93" fmla="*/ 488484 h 3038625"/>
                <a:gd name="connsiteX94" fmla="*/ 302871 w 1716143"/>
                <a:gd name="connsiteY94" fmla="*/ 443329 h 3038625"/>
                <a:gd name="connsiteX95" fmla="*/ 289437 w 1716143"/>
                <a:gd name="connsiteY95" fmla="*/ 357025 h 3038625"/>
                <a:gd name="connsiteX96" fmla="*/ 207423 w 1716143"/>
                <a:gd name="connsiteY96" fmla="*/ 293412 h 3038625"/>
                <a:gd name="connsiteX97" fmla="*/ 241290 w 1716143"/>
                <a:gd name="connsiteY97" fmla="*/ 70626 h 3038625"/>
                <a:gd name="connsiteX98" fmla="*/ 308741 w 1716143"/>
                <a:gd name="connsiteY98" fmla="*/ 917 h 3038625"/>
                <a:gd name="connsiteX99" fmla="*/ 427049 w 1716143"/>
                <a:gd name="connsiteY99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75478 w 1716143"/>
                <a:gd name="connsiteY70" fmla="*/ 1755436 h 3038625"/>
                <a:gd name="connsiteX71" fmla="*/ 402890 w 1716143"/>
                <a:gd name="connsiteY71" fmla="*/ 1732520 h 3038625"/>
                <a:gd name="connsiteX72" fmla="*/ 338067 w 1716143"/>
                <a:gd name="connsiteY72" fmla="*/ 1632782 h 3038625"/>
                <a:gd name="connsiteX73" fmla="*/ 177281 w 1716143"/>
                <a:gd name="connsiteY73" fmla="*/ 1597673 h 3038625"/>
                <a:gd name="connsiteX74" fmla="*/ 214422 w 1716143"/>
                <a:gd name="connsiteY74" fmla="*/ 1509621 h 3038625"/>
                <a:gd name="connsiteX75" fmla="*/ 117112 w 1716143"/>
                <a:gd name="connsiteY75" fmla="*/ 1489470 h 3038625"/>
                <a:gd name="connsiteX76" fmla="*/ 64840 w 1716143"/>
                <a:gd name="connsiteY76" fmla="*/ 1451482 h 3038625"/>
                <a:gd name="connsiteX77" fmla="*/ 77093 w 1716143"/>
                <a:gd name="connsiteY77" fmla="*/ 1346440 h 3038625"/>
                <a:gd name="connsiteX78" fmla="*/ 64840 w 1716143"/>
                <a:gd name="connsiteY78" fmla="*/ 1276779 h 3038625"/>
                <a:gd name="connsiteX79" fmla="*/ 2613 w 1716143"/>
                <a:gd name="connsiteY79" fmla="*/ 1191974 h 3038625"/>
                <a:gd name="connsiteX80" fmla="*/ 163679 w 1716143"/>
                <a:gd name="connsiteY80" fmla="*/ 1175244 h 3038625"/>
                <a:gd name="connsiteX81" fmla="*/ 217696 w 1716143"/>
                <a:gd name="connsiteY81" fmla="*/ 1102374 h 3038625"/>
                <a:gd name="connsiteX82" fmla="*/ 277865 w 1716143"/>
                <a:gd name="connsiteY82" fmla="*/ 1126757 h 3038625"/>
                <a:gd name="connsiteX83" fmla="*/ 337866 w 1716143"/>
                <a:gd name="connsiteY83" fmla="*/ 1111800 h 3038625"/>
                <a:gd name="connsiteX84" fmla="*/ 413897 w 1716143"/>
                <a:gd name="connsiteY84" fmla="*/ 1164519 h 3038625"/>
                <a:gd name="connsiteX85" fmla="*/ 438338 w 1716143"/>
                <a:gd name="connsiteY85" fmla="*/ 1075506 h 3038625"/>
                <a:gd name="connsiteX86" fmla="*/ 472204 w 1716143"/>
                <a:gd name="connsiteY86" fmla="*/ 950200 h 3038625"/>
                <a:gd name="connsiteX87" fmla="*/ 556757 w 1716143"/>
                <a:gd name="connsiteY87" fmla="*/ 907301 h 3038625"/>
                <a:gd name="connsiteX88" fmla="*/ 522040 w 1716143"/>
                <a:gd name="connsiteY88" fmla="*/ 845599 h 3038625"/>
                <a:gd name="connsiteX89" fmla="*/ 539938 w 1716143"/>
                <a:gd name="connsiteY89" fmla="*/ 748129 h 3038625"/>
                <a:gd name="connsiteX90" fmla="*/ 492303 w 1716143"/>
                <a:gd name="connsiteY90" fmla="*/ 659745 h 3038625"/>
                <a:gd name="connsiteX91" fmla="*/ 415195 w 1716143"/>
                <a:gd name="connsiteY91" fmla="*/ 623669 h 3038625"/>
                <a:gd name="connsiteX92" fmla="*/ 452336 w 1716143"/>
                <a:gd name="connsiteY92" fmla="*/ 524214 h 3038625"/>
                <a:gd name="connsiteX93" fmla="*/ 370604 w 1716143"/>
                <a:gd name="connsiteY93" fmla="*/ 488484 h 3038625"/>
                <a:gd name="connsiteX94" fmla="*/ 302871 w 1716143"/>
                <a:gd name="connsiteY94" fmla="*/ 443329 h 3038625"/>
                <a:gd name="connsiteX95" fmla="*/ 289437 w 1716143"/>
                <a:gd name="connsiteY95" fmla="*/ 357025 h 3038625"/>
                <a:gd name="connsiteX96" fmla="*/ 207423 w 1716143"/>
                <a:gd name="connsiteY96" fmla="*/ 293412 h 3038625"/>
                <a:gd name="connsiteX97" fmla="*/ 241290 w 1716143"/>
                <a:gd name="connsiteY97" fmla="*/ 70626 h 3038625"/>
                <a:gd name="connsiteX98" fmla="*/ 308741 w 1716143"/>
                <a:gd name="connsiteY98" fmla="*/ 917 h 3038625"/>
                <a:gd name="connsiteX99" fmla="*/ 427049 w 1716143"/>
                <a:gd name="connsiteY99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75478 w 1716143"/>
                <a:gd name="connsiteY70" fmla="*/ 1755436 h 3038625"/>
                <a:gd name="connsiteX71" fmla="*/ 402890 w 1716143"/>
                <a:gd name="connsiteY71" fmla="*/ 1732520 h 3038625"/>
                <a:gd name="connsiteX72" fmla="*/ 338067 w 1716143"/>
                <a:gd name="connsiteY72" fmla="*/ 1632782 h 3038625"/>
                <a:gd name="connsiteX73" fmla="*/ 199314 w 1716143"/>
                <a:gd name="connsiteY73" fmla="*/ 1586656 h 3038625"/>
                <a:gd name="connsiteX74" fmla="*/ 214422 w 1716143"/>
                <a:gd name="connsiteY74" fmla="*/ 1509621 h 3038625"/>
                <a:gd name="connsiteX75" fmla="*/ 117112 w 1716143"/>
                <a:gd name="connsiteY75" fmla="*/ 1489470 h 3038625"/>
                <a:gd name="connsiteX76" fmla="*/ 64840 w 1716143"/>
                <a:gd name="connsiteY76" fmla="*/ 1451482 h 3038625"/>
                <a:gd name="connsiteX77" fmla="*/ 77093 w 1716143"/>
                <a:gd name="connsiteY77" fmla="*/ 1346440 h 3038625"/>
                <a:gd name="connsiteX78" fmla="*/ 64840 w 1716143"/>
                <a:gd name="connsiteY78" fmla="*/ 1276779 h 3038625"/>
                <a:gd name="connsiteX79" fmla="*/ 2613 w 1716143"/>
                <a:gd name="connsiteY79" fmla="*/ 1191974 h 3038625"/>
                <a:gd name="connsiteX80" fmla="*/ 163679 w 1716143"/>
                <a:gd name="connsiteY80" fmla="*/ 1175244 h 3038625"/>
                <a:gd name="connsiteX81" fmla="*/ 217696 w 1716143"/>
                <a:gd name="connsiteY81" fmla="*/ 1102374 h 3038625"/>
                <a:gd name="connsiteX82" fmla="*/ 277865 w 1716143"/>
                <a:gd name="connsiteY82" fmla="*/ 1126757 h 3038625"/>
                <a:gd name="connsiteX83" fmla="*/ 337866 w 1716143"/>
                <a:gd name="connsiteY83" fmla="*/ 1111800 h 3038625"/>
                <a:gd name="connsiteX84" fmla="*/ 413897 w 1716143"/>
                <a:gd name="connsiteY84" fmla="*/ 1164519 h 3038625"/>
                <a:gd name="connsiteX85" fmla="*/ 438338 w 1716143"/>
                <a:gd name="connsiteY85" fmla="*/ 1075506 h 3038625"/>
                <a:gd name="connsiteX86" fmla="*/ 472204 w 1716143"/>
                <a:gd name="connsiteY86" fmla="*/ 950200 h 3038625"/>
                <a:gd name="connsiteX87" fmla="*/ 556757 w 1716143"/>
                <a:gd name="connsiteY87" fmla="*/ 907301 h 3038625"/>
                <a:gd name="connsiteX88" fmla="*/ 522040 w 1716143"/>
                <a:gd name="connsiteY88" fmla="*/ 845599 h 3038625"/>
                <a:gd name="connsiteX89" fmla="*/ 539938 w 1716143"/>
                <a:gd name="connsiteY89" fmla="*/ 748129 h 3038625"/>
                <a:gd name="connsiteX90" fmla="*/ 492303 w 1716143"/>
                <a:gd name="connsiteY90" fmla="*/ 659745 h 3038625"/>
                <a:gd name="connsiteX91" fmla="*/ 415195 w 1716143"/>
                <a:gd name="connsiteY91" fmla="*/ 623669 h 3038625"/>
                <a:gd name="connsiteX92" fmla="*/ 452336 w 1716143"/>
                <a:gd name="connsiteY92" fmla="*/ 524214 h 3038625"/>
                <a:gd name="connsiteX93" fmla="*/ 370604 w 1716143"/>
                <a:gd name="connsiteY93" fmla="*/ 488484 h 3038625"/>
                <a:gd name="connsiteX94" fmla="*/ 302871 w 1716143"/>
                <a:gd name="connsiteY94" fmla="*/ 443329 h 3038625"/>
                <a:gd name="connsiteX95" fmla="*/ 289437 w 1716143"/>
                <a:gd name="connsiteY95" fmla="*/ 357025 h 3038625"/>
                <a:gd name="connsiteX96" fmla="*/ 207423 w 1716143"/>
                <a:gd name="connsiteY96" fmla="*/ 293412 h 3038625"/>
                <a:gd name="connsiteX97" fmla="*/ 241290 w 1716143"/>
                <a:gd name="connsiteY97" fmla="*/ 70626 h 3038625"/>
                <a:gd name="connsiteX98" fmla="*/ 308741 w 1716143"/>
                <a:gd name="connsiteY98" fmla="*/ 917 h 3038625"/>
                <a:gd name="connsiteX99" fmla="*/ 427049 w 1716143"/>
                <a:gd name="connsiteY99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75478 w 1716143"/>
                <a:gd name="connsiteY70" fmla="*/ 1755436 h 3038625"/>
                <a:gd name="connsiteX71" fmla="*/ 402890 w 1716143"/>
                <a:gd name="connsiteY71" fmla="*/ 1732520 h 3038625"/>
                <a:gd name="connsiteX72" fmla="*/ 338067 w 1716143"/>
                <a:gd name="connsiteY72" fmla="*/ 1632782 h 3038625"/>
                <a:gd name="connsiteX73" fmla="*/ 275057 w 1716143"/>
                <a:gd name="connsiteY73" fmla="*/ 1633864 h 3038625"/>
                <a:gd name="connsiteX74" fmla="*/ 199314 w 1716143"/>
                <a:gd name="connsiteY74" fmla="*/ 1586656 h 3038625"/>
                <a:gd name="connsiteX75" fmla="*/ 214422 w 1716143"/>
                <a:gd name="connsiteY75" fmla="*/ 1509621 h 3038625"/>
                <a:gd name="connsiteX76" fmla="*/ 117112 w 1716143"/>
                <a:gd name="connsiteY76" fmla="*/ 1489470 h 3038625"/>
                <a:gd name="connsiteX77" fmla="*/ 64840 w 1716143"/>
                <a:gd name="connsiteY77" fmla="*/ 1451482 h 3038625"/>
                <a:gd name="connsiteX78" fmla="*/ 77093 w 1716143"/>
                <a:gd name="connsiteY78" fmla="*/ 1346440 h 3038625"/>
                <a:gd name="connsiteX79" fmla="*/ 64840 w 1716143"/>
                <a:gd name="connsiteY79" fmla="*/ 1276779 h 3038625"/>
                <a:gd name="connsiteX80" fmla="*/ 2613 w 1716143"/>
                <a:gd name="connsiteY80" fmla="*/ 1191974 h 3038625"/>
                <a:gd name="connsiteX81" fmla="*/ 163679 w 1716143"/>
                <a:gd name="connsiteY81" fmla="*/ 1175244 h 3038625"/>
                <a:gd name="connsiteX82" fmla="*/ 217696 w 1716143"/>
                <a:gd name="connsiteY82" fmla="*/ 1102374 h 3038625"/>
                <a:gd name="connsiteX83" fmla="*/ 277865 w 1716143"/>
                <a:gd name="connsiteY83" fmla="*/ 1126757 h 3038625"/>
                <a:gd name="connsiteX84" fmla="*/ 337866 w 1716143"/>
                <a:gd name="connsiteY84" fmla="*/ 1111800 h 3038625"/>
                <a:gd name="connsiteX85" fmla="*/ 413897 w 1716143"/>
                <a:gd name="connsiteY85" fmla="*/ 1164519 h 3038625"/>
                <a:gd name="connsiteX86" fmla="*/ 438338 w 1716143"/>
                <a:gd name="connsiteY86" fmla="*/ 1075506 h 3038625"/>
                <a:gd name="connsiteX87" fmla="*/ 472204 w 1716143"/>
                <a:gd name="connsiteY87" fmla="*/ 950200 h 3038625"/>
                <a:gd name="connsiteX88" fmla="*/ 556757 w 1716143"/>
                <a:gd name="connsiteY88" fmla="*/ 907301 h 3038625"/>
                <a:gd name="connsiteX89" fmla="*/ 522040 w 1716143"/>
                <a:gd name="connsiteY89" fmla="*/ 845599 h 3038625"/>
                <a:gd name="connsiteX90" fmla="*/ 539938 w 1716143"/>
                <a:gd name="connsiteY90" fmla="*/ 748129 h 3038625"/>
                <a:gd name="connsiteX91" fmla="*/ 492303 w 1716143"/>
                <a:gd name="connsiteY91" fmla="*/ 659745 h 3038625"/>
                <a:gd name="connsiteX92" fmla="*/ 415195 w 1716143"/>
                <a:gd name="connsiteY92" fmla="*/ 623669 h 3038625"/>
                <a:gd name="connsiteX93" fmla="*/ 452336 w 1716143"/>
                <a:gd name="connsiteY93" fmla="*/ 524214 h 3038625"/>
                <a:gd name="connsiteX94" fmla="*/ 370604 w 1716143"/>
                <a:gd name="connsiteY94" fmla="*/ 488484 h 3038625"/>
                <a:gd name="connsiteX95" fmla="*/ 302871 w 1716143"/>
                <a:gd name="connsiteY95" fmla="*/ 443329 h 3038625"/>
                <a:gd name="connsiteX96" fmla="*/ 289437 w 1716143"/>
                <a:gd name="connsiteY96" fmla="*/ 357025 h 3038625"/>
                <a:gd name="connsiteX97" fmla="*/ 207423 w 1716143"/>
                <a:gd name="connsiteY97" fmla="*/ 293412 h 3038625"/>
                <a:gd name="connsiteX98" fmla="*/ 241290 w 1716143"/>
                <a:gd name="connsiteY98" fmla="*/ 70626 h 3038625"/>
                <a:gd name="connsiteX99" fmla="*/ 308741 w 1716143"/>
                <a:gd name="connsiteY99" fmla="*/ 917 h 3038625"/>
                <a:gd name="connsiteX100" fmla="*/ 427049 w 1716143"/>
                <a:gd name="connsiteY100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02890 w 1716143"/>
                <a:gd name="connsiteY70" fmla="*/ 1732520 h 3038625"/>
                <a:gd name="connsiteX71" fmla="*/ 338067 w 1716143"/>
                <a:gd name="connsiteY71" fmla="*/ 1632782 h 3038625"/>
                <a:gd name="connsiteX72" fmla="*/ 275057 w 1716143"/>
                <a:gd name="connsiteY72" fmla="*/ 1633864 h 3038625"/>
                <a:gd name="connsiteX73" fmla="*/ 199314 w 1716143"/>
                <a:gd name="connsiteY73" fmla="*/ 1586656 h 3038625"/>
                <a:gd name="connsiteX74" fmla="*/ 214422 w 1716143"/>
                <a:gd name="connsiteY74" fmla="*/ 1509621 h 3038625"/>
                <a:gd name="connsiteX75" fmla="*/ 117112 w 1716143"/>
                <a:gd name="connsiteY75" fmla="*/ 1489470 h 3038625"/>
                <a:gd name="connsiteX76" fmla="*/ 64840 w 1716143"/>
                <a:gd name="connsiteY76" fmla="*/ 1451482 h 3038625"/>
                <a:gd name="connsiteX77" fmla="*/ 77093 w 1716143"/>
                <a:gd name="connsiteY77" fmla="*/ 1346440 h 3038625"/>
                <a:gd name="connsiteX78" fmla="*/ 64840 w 1716143"/>
                <a:gd name="connsiteY78" fmla="*/ 1276779 h 3038625"/>
                <a:gd name="connsiteX79" fmla="*/ 2613 w 1716143"/>
                <a:gd name="connsiteY79" fmla="*/ 1191974 h 3038625"/>
                <a:gd name="connsiteX80" fmla="*/ 163679 w 1716143"/>
                <a:gd name="connsiteY80" fmla="*/ 1175244 h 3038625"/>
                <a:gd name="connsiteX81" fmla="*/ 217696 w 1716143"/>
                <a:gd name="connsiteY81" fmla="*/ 1102374 h 3038625"/>
                <a:gd name="connsiteX82" fmla="*/ 277865 w 1716143"/>
                <a:gd name="connsiteY82" fmla="*/ 1126757 h 3038625"/>
                <a:gd name="connsiteX83" fmla="*/ 337866 w 1716143"/>
                <a:gd name="connsiteY83" fmla="*/ 1111800 h 3038625"/>
                <a:gd name="connsiteX84" fmla="*/ 413897 w 1716143"/>
                <a:gd name="connsiteY84" fmla="*/ 1164519 h 3038625"/>
                <a:gd name="connsiteX85" fmla="*/ 438338 w 1716143"/>
                <a:gd name="connsiteY85" fmla="*/ 1075506 h 3038625"/>
                <a:gd name="connsiteX86" fmla="*/ 472204 w 1716143"/>
                <a:gd name="connsiteY86" fmla="*/ 950200 h 3038625"/>
                <a:gd name="connsiteX87" fmla="*/ 556757 w 1716143"/>
                <a:gd name="connsiteY87" fmla="*/ 907301 h 3038625"/>
                <a:gd name="connsiteX88" fmla="*/ 522040 w 1716143"/>
                <a:gd name="connsiteY88" fmla="*/ 845599 h 3038625"/>
                <a:gd name="connsiteX89" fmla="*/ 539938 w 1716143"/>
                <a:gd name="connsiteY89" fmla="*/ 748129 h 3038625"/>
                <a:gd name="connsiteX90" fmla="*/ 492303 w 1716143"/>
                <a:gd name="connsiteY90" fmla="*/ 659745 h 3038625"/>
                <a:gd name="connsiteX91" fmla="*/ 415195 w 1716143"/>
                <a:gd name="connsiteY91" fmla="*/ 623669 h 3038625"/>
                <a:gd name="connsiteX92" fmla="*/ 452336 w 1716143"/>
                <a:gd name="connsiteY92" fmla="*/ 524214 h 3038625"/>
                <a:gd name="connsiteX93" fmla="*/ 370604 w 1716143"/>
                <a:gd name="connsiteY93" fmla="*/ 488484 h 3038625"/>
                <a:gd name="connsiteX94" fmla="*/ 302871 w 1716143"/>
                <a:gd name="connsiteY94" fmla="*/ 443329 h 3038625"/>
                <a:gd name="connsiteX95" fmla="*/ 289437 w 1716143"/>
                <a:gd name="connsiteY95" fmla="*/ 357025 h 3038625"/>
                <a:gd name="connsiteX96" fmla="*/ 207423 w 1716143"/>
                <a:gd name="connsiteY96" fmla="*/ 293412 h 3038625"/>
                <a:gd name="connsiteX97" fmla="*/ 241290 w 1716143"/>
                <a:gd name="connsiteY97" fmla="*/ 70626 h 3038625"/>
                <a:gd name="connsiteX98" fmla="*/ 308741 w 1716143"/>
                <a:gd name="connsiteY98" fmla="*/ 917 h 3038625"/>
                <a:gd name="connsiteX99" fmla="*/ 427049 w 1716143"/>
                <a:gd name="connsiteY99" fmla="*/ 100654 h 3038625"/>
                <a:gd name="connsiteX0" fmla="*/ 427049 w 1716143"/>
                <a:gd name="connsiteY0" fmla="*/ 100654 h 3038625"/>
                <a:gd name="connsiteX1" fmla="*/ 535366 w 1716143"/>
                <a:gd name="connsiteY1" fmla="*/ 243685 h 3038625"/>
                <a:gd name="connsiteX2" fmla="*/ 614388 w 1716143"/>
                <a:gd name="connsiteY2" fmla="*/ 286413 h 3038625"/>
                <a:gd name="connsiteX3" fmla="*/ 782987 w 1716143"/>
                <a:gd name="connsiteY3" fmla="*/ 178830 h 3038625"/>
                <a:gd name="connsiteX4" fmla="*/ 870307 w 1716143"/>
                <a:gd name="connsiteY4" fmla="*/ 278567 h 3038625"/>
                <a:gd name="connsiteX5" fmla="*/ 931041 w 1716143"/>
                <a:gd name="connsiteY5" fmla="*/ 316724 h 3038625"/>
                <a:gd name="connsiteX6" fmla="*/ 1030214 w 1716143"/>
                <a:gd name="connsiteY6" fmla="*/ 432040 h 3038625"/>
                <a:gd name="connsiteX7" fmla="*/ 1100092 w 1716143"/>
                <a:gd name="connsiteY7" fmla="*/ 664930 h 3038625"/>
                <a:gd name="connsiteX8" fmla="*/ 1123686 w 1716143"/>
                <a:gd name="connsiteY8" fmla="*/ 623837 h 3038625"/>
                <a:gd name="connsiteX9" fmla="*/ 1183404 w 1716143"/>
                <a:gd name="connsiteY9" fmla="*/ 499773 h 3038625"/>
                <a:gd name="connsiteX10" fmla="*/ 1338570 w 1716143"/>
                <a:gd name="connsiteY10" fmla="*/ 486677 h 3038625"/>
                <a:gd name="connsiteX11" fmla="*/ 1411327 w 1716143"/>
                <a:gd name="connsiteY11" fmla="*/ 594938 h 3038625"/>
                <a:gd name="connsiteX12" fmla="*/ 1407150 w 1716143"/>
                <a:gd name="connsiteY12" fmla="*/ 655841 h 3038625"/>
                <a:gd name="connsiteX13" fmla="*/ 1463482 w 1716143"/>
                <a:gd name="connsiteY13" fmla="*/ 731816 h 3038625"/>
                <a:gd name="connsiteX14" fmla="*/ 1499493 w 1716143"/>
                <a:gd name="connsiteY14" fmla="*/ 612662 h 3038625"/>
                <a:gd name="connsiteX15" fmla="*/ 1571798 w 1716143"/>
                <a:gd name="connsiteY15" fmla="*/ 684403 h 3038625"/>
                <a:gd name="connsiteX16" fmla="*/ 1612890 w 1716143"/>
                <a:gd name="connsiteY16" fmla="*/ 701561 h 3038625"/>
                <a:gd name="connsiteX17" fmla="*/ 1692815 w 1716143"/>
                <a:gd name="connsiteY17" fmla="*/ 851309 h 3038625"/>
                <a:gd name="connsiteX18" fmla="*/ 1716038 w 1716143"/>
                <a:gd name="connsiteY18" fmla="*/ 936182 h 3038625"/>
                <a:gd name="connsiteX19" fmla="*/ 1601093 w 1716143"/>
                <a:gd name="connsiteY19" fmla="*/ 973906 h 3038625"/>
                <a:gd name="connsiteX20" fmla="*/ 1593078 w 1716143"/>
                <a:gd name="connsiteY20" fmla="*/ 1395264 h 3038625"/>
                <a:gd name="connsiteX21" fmla="*/ 1420471 w 1716143"/>
                <a:gd name="connsiteY21" fmla="*/ 1480495 h 3038625"/>
                <a:gd name="connsiteX22" fmla="*/ 1346754 w 1716143"/>
                <a:gd name="connsiteY22" fmla="*/ 1580515 h 3038625"/>
                <a:gd name="connsiteX23" fmla="*/ 1495486 w 1716143"/>
                <a:gd name="connsiteY23" fmla="*/ 1658408 h 3038625"/>
                <a:gd name="connsiteX24" fmla="*/ 1443049 w 1716143"/>
                <a:gd name="connsiteY24" fmla="*/ 1843151 h 3038625"/>
                <a:gd name="connsiteX25" fmla="*/ 1393433 w 1716143"/>
                <a:gd name="connsiteY25" fmla="*/ 1903997 h 3038625"/>
                <a:gd name="connsiteX26" fmla="*/ 1386604 w 1716143"/>
                <a:gd name="connsiteY26" fmla="*/ 1933462 h 3038625"/>
                <a:gd name="connsiteX27" fmla="*/ 1341449 w 1716143"/>
                <a:gd name="connsiteY27" fmla="*/ 1956040 h 3038625"/>
                <a:gd name="connsiteX28" fmla="*/ 1318871 w 1716143"/>
                <a:gd name="connsiteY28" fmla="*/ 2001195 h 3038625"/>
                <a:gd name="connsiteX29" fmla="*/ 1397724 w 1716143"/>
                <a:gd name="connsiteY29" fmla="*/ 2087217 h 3038625"/>
                <a:gd name="connsiteX30" fmla="*/ 1311985 w 1716143"/>
                <a:gd name="connsiteY30" fmla="*/ 2186390 h 3038625"/>
                <a:gd name="connsiteX31" fmla="*/ 1183121 w 1716143"/>
                <a:gd name="connsiteY31" fmla="*/ 2278901 h 3038625"/>
                <a:gd name="connsiteX32" fmla="*/ 1134241 w 1716143"/>
                <a:gd name="connsiteY32" fmla="*/ 2363851 h 3038625"/>
                <a:gd name="connsiteX33" fmla="*/ 1008934 w 1716143"/>
                <a:gd name="connsiteY33" fmla="*/ 2376156 h 3038625"/>
                <a:gd name="connsiteX34" fmla="*/ 1013789 w 1716143"/>
                <a:gd name="connsiteY34" fmla="*/ 2534934 h 3038625"/>
                <a:gd name="connsiteX35" fmla="*/ 980204 w 1716143"/>
                <a:gd name="connsiteY35" fmla="*/ 2701106 h 3038625"/>
                <a:gd name="connsiteX36" fmla="*/ 817023 w 1716143"/>
                <a:gd name="connsiteY36" fmla="*/ 2659676 h 3038625"/>
                <a:gd name="connsiteX37" fmla="*/ 726430 w 1716143"/>
                <a:gd name="connsiteY37" fmla="*/ 2645678 h 3038625"/>
                <a:gd name="connsiteX38" fmla="*/ 649270 w 1716143"/>
                <a:gd name="connsiteY38" fmla="*/ 2716403 h 3038625"/>
                <a:gd name="connsiteX39" fmla="*/ 560540 w 1716143"/>
                <a:gd name="connsiteY39" fmla="*/ 2723120 h 3038625"/>
                <a:gd name="connsiteX40" fmla="*/ 529382 w 1716143"/>
                <a:gd name="connsiteY40" fmla="*/ 2775557 h 3038625"/>
                <a:gd name="connsiteX41" fmla="*/ 503926 w 1716143"/>
                <a:gd name="connsiteY41" fmla="*/ 2838718 h 3038625"/>
                <a:gd name="connsiteX42" fmla="*/ 428629 w 1716143"/>
                <a:gd name="connsiteY42" fmla="*/ 2842726 h 3038625"/>
                <a:gd name="connsiteX43" fmla="*/ 378449 w 1716143"/>
                <a:gd name="connsiteY43" fmla="*/ 2859545 h 3038625"/>
                <a:gd name="connsiteX44" fmla="*/ 336173 w 1716143"/>
                <a:gd name="connsiteY44" fmla="*/ 2933037 h 3038625"/>
                <a:gd name="connsiteX45" fmla="*/ 291582 w 1716143"/>
                <a:gd name="connsiteY45" fmla="*/ 2985191 h 3038625"/>
                <a:gd name="connsiteX46" fmla="*/ 230848 w 1716143"/>
                <a:gd name="connsiteY46" fmla="*/ 3021485 h 3038625"/>
                <a:gd name="connsiteX47" fmla="*/ 92502 w 1716143"/>
                <a:gd name="connsiteY47" fmla="*/ 3037628 h 3038625"/>
                <a:gd name="connsiteX48" fmla="*/ 69078 w 1716143"/>
                <a:gd name="connsiteY48" fmla="*/ 2983329 h 3038625"/>
                <a:gd name="connsiteX49" fmla="*/ 136247 w 1716143"/>
                <a:gd name="connsiteY49" fmla="*/ 2918305 h 3038625"/>
                <a:gd name="connsiteX50" fmla="*/ 99556 w 1716143"/>
                <a:gd name="connsiteY50" fmla="*/ 2818397 h 3038625"/>
                <a:gd name="connsiteX51" fmla="*/ 106670 w 1716143"/>
                <a:gd name="connsiteY51" fmla="*/ 2733957 h 3038625"/>
                <a:gd name="connsiteX52" fmla="*/ 122813 w 1716143"/>
                <a:gd name="connsiteY52" fmla="*/ 2601934 h 3038625"/>
                <a:gd name="connsiteX53" fmla="*/ 52088 w 1716143"/>
                <a:gd name="connsiteY53" fmla="*/ 2504623 h 3038625"/>
                <a:gd name="connsiteX54" fmla="*/ 111806 w 1716143"/>
                <a:gd name="connsiteY54" fmla="*/ 2466749 h 3038625"/>
                <a:gd name="connsiteX55" fmla="*/ 94984 w 1716143"/>
                <a:gd name="connsiteY55" fmla="*/ 2384057 h 3038625"/>
                <a:gd name="connsiteX56" fmla="*/ 57225 w 1716143"/>
                <a:gd name="connsiteY56" fmla="*/ 2328573 h 3038625"/>
                <a:gd name="connsiteX57" fmla="*/ 118241 w 1716143"/>
                <a:gd name="connsiteY57" fmla="*/ 2241987 h 3038625"/>
                <a:gd name="connsiteX58" fmla="*/ 190997 w 1716143"/>
                <a:gd name="connsiteY58" fmla="*/ 2333765 h 3038625"/>
                <a:gd name="connsiteX59" fmla="*/ 323585 w 1716143"/>
                <a:gd name="connsiteY59" fmla="*/ 2379485 h 3038625"/>
                <a:gd name="connsiteX60" fmla="*/ 325449 w 1716143"/>
                <a:gd name="connsiteY60" fmla="*/ 2381010 h 3038625"/>
                <a:gd name="connsiteX61" fmla="*/ 395891 w 1716143"/>
                <a:gd name="connsiteY61" fmla="*/ 2456307 h 3038625"/>
                <a:gd name="connsiteX62" fmla="*/ 461762 w 1716143"/>
                <a:gd name="connsiteY62" fmla="*/ 2478885 h 3038625"/>
                <a:gd name="connsiteX63" fmla="*/ 525939 w 1716143"/>
                <a:gd name="connsiteY63" fmla="*/ 2357868 h 3038625"/>
                <a:gd name="connsiteX64" fmla="*/ 511941 w 1716143"/>
                <a:gd name="connsiteY64" fmla="*/ 2283418 h 3038625"/>
                <a:gd name="connsiteX65" fmla="*/ 491508 w 1716143"/>
                <a:gd name="connsiteY65" fmla="*/ 2206822 h 3038625"/>
                <a:gd name="connsiteX66" fmla="*/ 528649 w 1716143"/>
                <a:gd name="connsiteY66" fmla="*/ 2147951 h 3038625"/>
                <a:gd name="connsiteX67" fmla="*/ 460915 w 1716143"/>
                <a:gd name="connsiteY67" fmla="*/ 2089926 h 3038625"/>
                <a:gd name="connsiteX68" fmla="*/ 427049 w 1716143"/>
                <a:gd name="connsiteY68" fmla="*/ 1989906 h 3038625"/>
                <a:gd name="connsiteX69" fmla="*/ 477623 w 1716143"/>
                <a:gd name="connsiteY69" fmla="*/ 1946896 h 3038625"/>
                <a:gd name="connsiteX70" fmla="*/ 470606 w 1716143"/>
                <a:gd name="connsiteY70" fmla="*/ 1757804 h 3038625"/>
                <a:gd name="connsiteX71" fmla="*/ 402890 w 1716143"/>
                <a:gd name="connsiteY71" fmla="*/ 1732520 h 3038625"/>
                <a:gd name="connsiteX72" fmla="*/ 338067 w 1716143"/>
                <a:gd name="connsiteY72" fmla="*/ 1632782 h 3038625"/>
                <a:gd name="connsiteX73" fmla="*/ 275057 w 1716143"/>
                <a:gd name="connsiteY73" fmla="*/ 1633864 h 3038625"/>
                <a:gd name="connsiteX74" fmla="*/ 199314 w 1716143"/>
                <a:gd name="connsiteY74" fmla="*/ 1586656 h 3038625"/>
                <a:gd name="connsiteX75" fmla="*/ 214422 w 1716143"/>
                <a:gd name="connsiteY75" fmla="*/ 1509621 h 3038625"/>
                <a:gd name="connsiteX76" fmla="*/ 117112 w 1716143"/>
                <a:gd name="connsiteY76" fmla="*/ 1489470 h 3038625"/>
                <a:gd name="connsiteX77" fmla="*/ 64840 w 1716143"/>
                <a:gd name="connsiteY77" fmla="*/ 1451482 h 3038625"/>
                <a:gd name="connsiteX78" fmla="*/ 77093 w 1716143"/>
                <a:gd name="connsiteY78" fmla="*/ 1346440 h 3038625"/>
                <a:gd name="connsiteX79" fmla="*/ 64840 w 1716143"/>
                <a:gd name="connsiteY79" fmla="*/ 1276779 h 3038625"/>
                <a:gd name="connsiteX80" fmla="*/ 2613 w 1716143"/>
                <a:gd name="connsiteY80" fmla="*/ 1191974 h 3038625"/>
                <a:gd name="connsiteX81" fmla="*/ 163679 w 1716143"/>
                <a:gd name="connsiteY81" fmla="*/ 1175244 h 3038625"/>
                <a:gd name="connsiteX82" fmla="*/ 217696 w 1716143"/>
                <a:gd name="connsiteY82" fmla="*/ 1102374 h 3038625"/>
                <a:gd name="connsiteX83" fmla="*/ 277865 w 1716143"/>
                <a:gd name="connsiteY83" fmla="*/ 1126757 h 3038625"/>
                <a:gd name="connsiteX84" fmla="*/ 337866 w 1716143"/>
                <a:gd name="connsiteY84" fmla="*/ 1111800 h 3038625"/>
                <a:gd name="connsiteX85" fmla="*/ 413897 w 1716143"/>
                <a:gd name="connsiteY85" fmla="*/ 1164519 h 3038625"/>
                <a:gd name="connsiteX86" fmla="*/ 438338 w 1716143"/>
                <a:gd name="connsiteY86" fmla="*/ 1075506 h 3038625"/>
                <a:gd name="connsiteX87" fmla="*/ 472204 w 1716143"/>
                <a:gd name="connsiteY87" fmla="*/ 950200 h 3038625"/>
                <a:gd name="connsiteX88" fmla="*/ 556757 w 1716143"/>
                <a:gd name="connsiteY88" fmla="*/ 907301 h 3038625"/>
                <a:gd name="connsiteX89" fmla="*/ 522040 w 1716143"/>
                <a:gd name="connsiteY89" fmla="*/ 845599 h 3038625"/>
                <a:gd name="connsiteX90" fmla="*/ 539938 w 1716143"/>
                <a:gd name="connsiteY90" fmla="*/ 748129 h 3038625"/>
                <a:gd name="connsiteX91" fmla="*/ 492303 w 1716143"/>
                <a:gd name="connsiteY91" fmla="*/ 659745 h 3038625"/>
                <a:gd name="connsiteX92" fmla="*/ 415195 w 1716143"/>
                <a:gd name="connsiteY92" fmla="*/ 623669 h 3038625"/>
                <a:gd name="connsiteX93" fmla="*/ 452336 w 1716143"/>
                <a:gd name="connsiteY93" fmla="*/ 524214 h 3038625"/>
                <a:gd name="connsiteX94" fmla="*/ 370604 w 1716143"/>
                <a:gd name="connsiteY94" fmla="*/ 488484 h 3038625"/>
                <a:gd name="connsiteX95" fmla="*/ 302871 w 1716143"/>
                <a:gd name="connsiteY95" fmla="*/ 443329 h 3038625"/>
                <a:gd name="connsiteX96" fmla="*/ 289437 w 1716143"/>
                <a:gd name="connsiteY96" fmla="*/ 357025 h 3038625"/>
                <a:gd name="connsiteX97" fmla="*/ 207423 w 1716143"/>
                <a:gd name="connsiteY97" fmla="*/ 293412 h 3038625"/>
                <a:gd name="connsiteX98" fmla="*/ 241290 w 1716143"/>
                <a:gd name="connsiteY98" fmla="*/ 70626 h 3038625"/>
                <a:gd name="connsiteX99" fmla="*/ 308741 w 1716143"/>
                <a:gd name="connsiteY99" fmla="*/ 917 h 3038625"/>
                <a:gd name="connsiteX100" fmla="*/ 427049 w 1716143"/>
                <a:gd name="connsiteY100" fmla="*/ 100654 h 30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716143" h="3038625">
                  <a:moveTo>
                    <a:pt x="427049" y="100654"/>
                  </a:moveTo>
                  <a:cubicBezTo>
                    <a:pt x="464820" y="141115"/>
                    <a:pt x="504143" y="212725"/>
                    <a:pt x="535366" y="243685"/>
                  </a:cubicBezTo>
                  <a:cubicBezTo>
                    <a:pt x="566589" y="274645"/>
                    <a:pt x="573118" y="297222"/>
                    <a:pt x="614388" y="286413"/>
                  </a:cubicBezTo>
                  <a:cubicBezTo>
                    <a:pt x="655658" y="275604"/>
                    <a:pt x="740334" y="180138"/>
                    <a:pt x="782987" y="178830"/>
                  </a:cubicBezTo>
                  <a:cubicBezTo>
                    <a:pt x="825640" y="177522"/>
                    <a:pt x="845631" y="255585"/>
                    <a:pt x="870307" y="278567"/>
                  </a:cubicBezTo>
                  <a:cubicBezTo>
                    <a:pt x="894983" y="301549"/>
                    <a:pt x="904390" y="291145"/>
                    <a:pt x="931041" y="316724"/>
                  </a:cubicBezTo>
                  <a:cubicBezTo>
                    <a:pt x="957692" y="342303"/>
                    <a:pt x="1002039" y="374006"/>
                    <a:pt x="1030214" y="432040"/>
                  </a:cubicBezTo>
                  <a:cubicBezTo>
                    <a:pt x="1058389" y="490074"/>
                    <a:pt x="1080703" y="625344"/>
                    <a:pt x="1100092" y="664930"/>
                  </a:cubicBezTo>
                  <a:cubicBezTo>
                    <a:pt x="1119481" y="704516"/>
                    <a:pt x="1109801" y="651363"/>
                    <a:pt x="1123686" y="623837"/>
                  </a:cubicBezTo>
                  <a:cubicBezTo>
                    <a:pt x="1137571" y="596311"/>
                    <a:pt x="1147590" y="522633"/>
                    <a:pt x="1183404" y="499773"/>
                  </a:cubicBezTo>
                  <a:cubicBezTo>
                    <a:pt x="1219218" y="476913"/>
                    <a:pt x="1299059" y="475388"/>
                    <a:pt x="1338570" y="486677"/>
                  </a:cubicBezTo>
                  <a:cubicBezTo>
                    <a:pt x="1378081" y="497966"/>
                    <a:pt x="1396849" y="570554"/>
                    <a:pt x="1411327" y="594938"/>
                  </a:cubicBezTo>
                  <a:cubicBezTo>
                    <a:pt x="1425805" y="619322"/>
                    <a:pt x="1398458" y="633028"/>
                    <a:pt x="1407150" y="655841"/>
                  </a:cubicBezTo>
                  <a:cubicBezTo>
                    <a:pt x="1415843" y="678654"/>
                    <a:pt x="1448092" y="739012"/>
                    <a:pt x="1463482" y="731816"/>
                  </a:cubicBezTo>
                  <a:cubicBezTo>
                    <a:pt x="1478872" y="724620"/>
                    <a:pt x="1481440" y="620564"/>
                    <a:pt x="1499493" y="612662"/>
                  </a:cubicBezTo>
                  <a:cubicBezTo>
                    <a:pt x="1517546" y="604760"/>
                    <a:pt x="1558995" y="661967"/>
                    <a:pt x="1571798" y="684403"/>
                  </a:cubicBezTo>
                  <a:cubicBezTo>
                    <a:pt x="1584601" y="706839"/>
                    <a:pt x="1611009" y="671457"/>
                    <a:pt x="1612890" y="701561"/>
                  </a:cubicBezTo>
                  <a:cubicBezTo>
                    <a:pt x="1614772" y="731665"/>
                    <a:pt x="1675624" y="812205"/>
                    <a:pt x="1692815" y="851309"/>
                  </a:cubicBezTo>
                  <a:cubicBezTo>
                    <a:pt x="1710006" y="890413"/>
                    <a:pt x="1712275" y="924893"/>
                    <a:pt x="1716038" y="936182"/>
                  </a:cubicBezTo>
                  <a:cubicBezTo>
                    <a:pt x="1719801" y="947471"/>
                    <a:pt x="1621586" y="897392"/>
                    <a:pt x="1601093" y="973906"/>
                  </a:cubicBezTo>
                  <a:cubicBezTo>
                    <a:pt x="1580600" y="1050420"/>
                    <a:pt x="1623182" y="1310833"/>
                    <a:pt x="1593078" y="1395264"/>
                  </a:cubicBezTo>
                  <a:cubicBezTo>
                    <a:pt x="1562974" y="1479695"/>
                    <a:pt x="1461525" y="1449620"/>
                    <a:pt x="1420471" y="1480495"/>
                  </a:cubicBezTo>
                  <a:cubicBezTo>
                    <a:pt x="1379417" y="1511370"/>
                    <a:pt x="1331702" y="1565463"/>
                    <a:pt x="1346754" y="1580515"/>
                  </a:cubicBezTo>
                  <a:cubicBezTo>
                    <a:pt x="1342991" y="1636959"/>
                    <a:pt x="1479437" y="1614635"/>
                    <a:pt x="1495486" y="1658408"/>
                  </a:cubicBezTo>
                  <a:cubicBezTo>
                    <a:pt x="1511535" y="1702181"/>
                    <a:pt x="1460058" y="1802220"/>
                    <a:pt x="1443049" y="1843151"/>
                  </a:cubicBezTo>
                  <a:cubicBezTo>
                    <a:pt x="1426040" y="1884082"/>
                    <a:pt x="1402840" y="1888945"/>
                    <a:pt x="1393433" y="1903997"/>
                  </a:cubicBezTo>
                  <a:cubicBezTo>
                    <a:pt x="1384026" y="1919049"/>
                    <a:pt x="1395268" y="1924788"/>
                    <a:pt x="1386604" y="1933462"/>
                  </a:cubicBezTo>
                  <a:cubicBezTo>
                    <a:pt x="1377940" y="1942136"/>
                    <a:pt x="1356501" y="1948514"/>
                    <a:pt x="1341449" y="1956040"/>
                  </a:cubicBezTo>
                  <a:cubicBezTo>
                    <a:pt x="1333923" y="1971092"/>
                    <a:pt x="1309492" y="1979332"/>
                    <a:pt x="1318871" y="2001195"/>
                  </a:cubicBezTo>
                  <a:cubicBezTo>
                    <a:pt x="1328250" y="2023058"/>
                    <a:pt x="1398872" y="2056351"/>
                    <a:pt x="1397724" y="2087217"/>
                  </a:cubicBezTo>
                  <a:cubicBezTo>
                    <a:pt x="1396576" y="2118083"/>
                    <a:pt x="1347752" y="2154443"/>
                    <a:pt x="1311985" y="2186390"/>
                  </a:cubicBezTo>
                  <a:cubicBezTo>
                    <a:pt x="1276218" y="2218337"/>
                    <a:pt x="1212745" y="2249324"/>
                    <a:pt x="1183121" y="2278901"/>
                  </a:cubicBezTo>
                  <a:cubicBezTo>
                    <a:pt x="1153497" y="2308478"/>
                    <a:pt x="1163272" y="2347642"/>
                    <a:pt x="1134241" y="2363851"/>
                  </a:cubicBezTo>
                  <a:cubicBezTo>
                    <a:pt x="1105210" y="2380060"/>
                    <a:pt x="1029009" y="2347642"/>
                    <a:pt x="1008934" y="2376156"/>
                  </a:cubicBezTo>
                  <a:cubicBezTo>
                    <a:pt x="988859" y="2404670"/>
                    <a:pt x="992255" y="2485011"/>
                    <a:pt x="1013789" y="2534934"/>
                  </a:cubicBezTo>
                  <a:cubicBezTo>
                    <a:pt x="1027289" y="2566232"/>
                    <a:pt x="1012998" y="2680316"/>
                    <a:pt x="980204" y="2701106"/>
                  </a:cubicBezTo>
                  <a:cubicBezTo>
                    <a:pt x="947410" y="2721896"/>
                    <a:pt x="859319" y="2668914"/>
                    <a:pt x="817023" y="2659676"/>
                  </a:cubicBezTo>
                  <a:cubicBezTo>
                    <a:pt x="774727" y="2650438"/>
                    <a:pt x="754389" y="2636224"/>
                    <a:pt x="726430" y="2645678"/>
                  </a:cubicBezTo>
                  <a:cubicBezTo>
                    <a:pt x="698471" y="2655132"/>
                    <a:pt x="676918" y="2703496"/>
                    <a:pt x="649270" y="2716403"/>
                  </a:cubicBezTo>
                  <a:cubicBezTo>
                    <a:pt x="621622" y="2729310"/>
                    <a:pt x="580521" y="2713261"/>
                    <a:pt x="560540" y="2723120"/>
                  </a:cubicBezTo>
                  <a:cubicBezTo>
                    <a:pt x="540559" y="2732979"/>
                    <a:pt x="551960" y="2771794"/>
                    <a:pt x="529382" y="2775557"/>
                  </a:cubicBezTo>
                  <a:cubicBezTo>
                    <a:pt x="518422" y="2796347"/>
                    <a:pt x="511574" y="2819141"/>
                    <a:pt x="503926" y="2838718"/>
                  </a:cubicBezTo>
                  <a:cubicBezTo>
                    <a:pt x="500163" y="2853770"/>
                    <a:pt x="449542" y="2839255"/>
                    <a:pt x="428629" y="2842726"/>
                  </a:cubicBezTo>
                  <a:cubicBezTo>
                    <a:pt x="407716" y="2846197"/>
                    <a:pt x="393858" y="2844493"/>
                    <a:pt x="378449" y="2859545"/>
                  </a:cubicBezTo>
                  <a:cubicBezTo>
                    <a:pt x="363040" y="2874597"/>
                    <a:pt x="350651" y="2912096"/>
                    <a:pt x="336173" y="2933037"/>
                  </a:cubicBezTo>
                  <a:cubicBezTo>
                    <a:pt x="321695" y="2953978"/>
                    <a:pt x="309136" y="2970450"/>
                    <a:pt x="291582" y="2985191"/>
                  </a:cubicBezTo>
                  <a:cubicBezTo>
                    <a:pt x="274028" y="2999932"/>
                    <a:pt x="289174" y="3014270"/>
                    <a:pt x="230848" y="3021485"/>
                  </a:cubicBezTo>
                  <a:cubicBezTo>
                    <a:pt x="140537" y="3017722"/>
                    <a:pt x="119464" y="3043987"/>
                    <a:pt x="92502" y="3037628"/>
                  </a:cubicBezTo>
                  <a:cubicBezTo>
                    <a:pt x="65540" y="3031269"/>
                    <a:pt x="61787" y="3003216"/>
                    <a:pt x="69078" y="2983329"/>
                  </a:cubicBezTo>
                  <a:cubicBezTo>
                    <a:pt x="76369" y="2963442"/>
                    <a:pt x="131167" y="2945794"/>
                    <a:pt x="136247" y="2918305"/>
                  </a:cubicBezTo>
                  <a:cubicBezTo>
                    <a:pt x="141327" y="2890816"/>
                    <a:pt x="115154" y="2850646"/>
                    <a:pt x="99556" y="2818397"/>
                  </a:cubicBezTo>
                  <a:cubicBezTo>
                    <a:pt x="83958" y="2786148"/>
                    <a:pt x="102794" y="2770034"/>
                    <a:pt x="106670" y="2733957"/>
                  </a:cubicBezTo>
                  <a:cubicBezTo>
                    <a:pt x="110546" y="2697880"/>
                    <a:pt x="131910" y="2640156"/>
                    <a:pt x="122813" y="2601934"/>
                  </a:cubicBezTo>
                  <a:cubicBezTo>
                    <a:pt x="113716" y="2563712"/>
                    <a:pt x="53922" y="2527154"/>
                    <a:pt x="52088" y="2504623"/>
                  </a:cubicBezTo>
                  <a:cubicBezTo>
                    <a:pt x="50254" y="2482092"/>
                    <a:pt x="104657" y="2486843"/>
                    <a:pt x="111806" y="2466749"/>
                  </a:cubicBezTo>
                  <a:cubicBezTo>
                    <a:pt x="118955" y="2446655"/>
                    <a:pt x="110177" y="2407086"/>
                    <a:pt x="94984" y="2384057"/>
                  </a:cubicBezTo>
                  <a:cubicBezTo>
                    <a:pt x="79791" y="2361028"/>
                    <a:pt x="53659" y="2336607"/>
                    <a:pt x="57225" y="2328573"/>
                  </a:cubicBezTo>
                  <a:cubicBezTo>
                    <a:pt x="54243" y="2315563"/>
                    <a:pt x="95946" y="2241122"/>
                    <a:pt x="118241" y="2241987"/>
                  </a:cubicBezTo>
                  <a:cubicBezTo>
                    <a:pt x="140536" y="2242852"/>
                    <a:pt x="156773" y="2310849"/>
                    <a:pt x="190997" y="2333765"/>
                  </a:cubicBezTo>
                  <a:cubicBezTo>
                    <a:pt x="225221" y="2356681"/>
                    <a:pt x="304224" y="2366277"/>
                    <a:pt x="323585" y="2379485"/>
                  </a:cubicBezTo>
                  <a:cubicBezTo>
                    <a:pt x="342946" y="2392693"/>
                    <a:pt x="317208" y="2382684"/>
                    <a:pt x="325449" y="2381010"/>
                  </a:cubicBezTo>
                  <a:cubicBezTo>
                    <a:pt x="333690" y="2379336"/>
                    <a:pt x="373172" y="2439995"/>
                    <a:pt x="395891" y="2456307"/>
                  </a:cubicBezTo>
                  <a:cubicBezTo>
                    <a:pt x="418610" y="2472620"/>
                    <a:pt x="440087" y="2495292"/>
                    <a:pt x="461762" y="2478885"/>
                  </a:cubicBezTo>
                  <a:cubicBezTo>
                    <a:pt x="483437" y="2462479"/>
                    <a:pt x="469495" y="2361631"/>
                    <a:pt x="525939" y="2357868"/>
                  </a:cubicBezTo>
                  <a:cubicBezTo>
                    <a:pt x="531262" y="2341898"/>
                    <a:pt x="517679" y="2308592"/>
                    <a:pt x="511941" y="2283418"/>
                  </a:cubicBezTo>
                  <a:cubicBezTo>
                    <a:pt x="506203" y="2258244"/>
                    <a:pt x="488723" y="2229400"/>
                    <a:pt x="491508" y="2206822"/>
                  </a:cubicBezTo>
                  <a:cubicBezTo>
                    <a:pt x="494293" y="2184244"/>
                    <a:pt x="533748" y="2167434"/>
                    <a:pt x="528649" y="2147951"/>
                  </a:cubicBezTo>
                  <a:cubicBezTo>
                    <a:pt x="523550" y="2128468"/>
                    <a:pt x="511159" y="2170317"/>
                    <a:pt x="460915" y="2089926"/>
                  </a:cubicBezTo>
                  <a:cubicBezTo>
                    <a:pt x="450943" y="2073971"/>
                    <a:pt x="424264" y="2013744"/>
                    <a:pt x="427049" y="1989906"/>
                  </a:cubicBezTo>
                  <a:cubicBezTo>
                    <a:pt x="429834" y="1966068"/>
                    <a:pt x="476790" y="1975022"/>
                    <a:pt x="477623" y="1946896"/>
                  </a:cubicBezTo>
                  <a:cubicBezTo>
                    <a:pt x="478456" y="1918770"/>
                    <a:pt x="483062" y="1793533"/>
                    <a:pt x="470606" y="1757804"/>
                  </a:cubicBezTo>
                  <a:cubicBezTo>
                    <a:pt x="458151" y="1722075"/>
                    <a:pt x="418553" y="1763915"/>
                    <a:pt x="402890" y="1732520"/>
                  </a:cubicBezTo>
                  <a:cubicBezTo>
                    <a:pt x="387227" y="1701125"/>
                    <a:pt x="359373" y="1649225"/>
                    <a:pt x="338067" y="1632782"/>
                  </a:cubicBezTo>
                  <a:cubicBezTo>
                    <a:pt x="316762" y="1616339"/>
                    <a:pt x="298182" y="1641552"/>
                    <a:pt x="275057" y="1633864"/>
                  </a:cubicBezTo>
                  <a:cubicBezTo>
                    <a:pt x="251932" y="1626176"/>
                    <a:pt x="212633" y="1604609"/>
                    <a:pt x="199314" y="1586656"/>
                  </a:cubicBezTo>
                  <a:cubicBezTo>
                    <a:pt x="185995" y="1568703"/>
                    <a:pt x="228122" y="1525819"/>
                    <a:pt x="214422" y="1509621"/>
                  </a:cubicBezTo>
                  <a:cubicBezTo>
                    <a:pt x="200722" y="1493423"/>
                    <a:pt x="139564" y="1501638"/>
                    <a:pt x="117112" y="1489470"/>
                  </a:cubicBezTo>
                  <a:cubicBezTo>
                    <a:pt x="94660" y="1477302"/>
                    <a:pt x="71510" y="1475320"/>
                    <a:pt x="64840" y="1451482"/>
                  </a:cubicBezTo>
                  <a:cubicBezTo>
                    <a:pt x="58170" y="1427644"/>
                    <a:pt x="80191" y="1374318"/>
                    <a:pt x="77093" y="1346440"/>
                  </a:cubicBezTo>
                  <a:cubicBezTo>
                    <a:pt x="73995" y="1318562"/>
                    <a:pt x="77253" y="1302523"/>
                    <a:pt x="64840" y="1276779"/>
                  </a:cubicBezTo>
                  <a:cubicBezTo>
                    <a:pt x="52427" y="1251035"/>
                    <a:pt x="-13860" y="1208897"/>
                    <a:pt x="2613" y="1191974"/>
                  </a:cubicBezTo>
                  <a:cubicBezTo>
                    <a:pt x="19086" y="1175052"/>
                    <a:pt x="127832" y="1190177"/>
                    <a:pt x="163679" y="1175244"/>
                  </a:cubicBezTo>
                  <a:cubicBezTo>
                    <a:pt x="199526" y="1160311"/>
                    <a:pt x="198665" y="1110455"/>
                    <a:pt x="217696" y="1102374"/>
                  </a:cubicBezTo>
                  <a:cubicBezTo>
                    <a:pt x="236727" y="1094293"/>
                    <a:pt x="257837" y="1125186"/>
                    <a:pt x="277865" y="1126757"/>
                  </a:cubicBezTo>
                  <a:cubicBezTo>
                    <a:pt x="297893" y="1128328"/>
                    <a:pt x="315194" y="1105506"/>
                    <a:pt x="337866" y="1111800"/>
                  </a:cubicBezTo>
                  <a:cubicBezTo>
                    <a:pt x="360538" y="1118094"/>
                    <a:pt x="368741" y="1168282"/>
                    <a:pt x="413897" y="1164519"/>
                  </a:cubicBezTo>
                  <a:cubicBezTo>
                    <a:pt x="432712" y="1160756"/>
                    <a:pt x="428620" y="1111226"/>
                    <a:pt x="438338" y="1075506"/>
                  </a:cubicBezTo>
                  <a:cubicBezTo>
                    <a:pt x="448056" y="1039786"/>
                    <a:pt x="452467" y="978234"/>
                    <a:pt x="472204" y="950200"/>
                  </a:cubicBezTo>
                  <a:cubicBezTo>
                    <a:pt x="491941" y="922166"/>
                    <a:pt x="543495" y="929071"/>
                    <a:pt x="556757" y="907301"/>
                  </a:cubicBezTo>
                  <a:cubicBezTo>
                    <a:pt x="570019" y="885531"/>
                    <a:pt x="524843" y="872128"/>
                    <a:pt x="522040" y="845599"/>
                  </a:cubicBezTo>
                  <a:cubicBezTo>
                    <a:pt x="519237" y="819070"/>
                    <a:pt x="544894" y="779105"/>
                    <a:pt x="539938" y="748129"/>
                  </a:cubicBezTo>
                  <a:cubicBezTo>
                    <a:pt x="534982" y="717153"/>
                    <a:pt x="513093" y="680488"/>
                    <a:pt x="492303" y="659745"/>
                  </a:cubicBezTo>
                  <a:cubicBezTo>
                    <a:pt x="471513" y="639002"/>
                    <a:pt x="421856" y="646257"/>
                    <a:pt x="415195" y="623669"/>
                  </a:cubicBezTo>
                  <a:cubicBezTo>
                    <a:pt x="408534" y="601081"/>
                    <a:pt x="459768" y="546745"/>
                    <a:pt x="452336" y="524214"/>
                  </a:cubicBezTo>
                  <a:cubicBezTo>
                    <a:pt x="444904" y="501683"/>
                    <a:pt x="395515" y="501965"/>
                    <a:pt x="370604" y="488484"/>
                  </a:cubicBezTo>
                  <a:cubicBezTo>
                    <a:pt x="345693" y="475003"/>
                    <a:pt x="316399" y="465239"/>
                    <a:pt x="302871" y="443329"/>
                  </a:cubicBezTo>
                  <a:cubicBezTo>
                    <a:pt x="289343" y="421419"/>
                    <a:pt x="305345" y="382011"/>
                    <a:pt x="289437" y="357025"/>
                  </a:cubicBezTo>
                  <a:cubicBezTo>
                    <a:pt x="273529" y="332039"/>
                    <a:pt x="204018" y="361719"/>
                    <a:pt x="207423" y="293412"/>
                  </a:cubicBezTo>
                  <a:cubicBezTo>
                    <a:pt x="210828" y="225105"/>
                    <a:pt x="212212" y="120899"/>
                    <a:pt x="241290" y="70626"/>
                  </a:cubicBezTo>
                  <a:cubicBezTo>
                    <a:pt x="270368" y="20353"/>
                    <a:pt x="293332" y="-5301"/>
                    <a:pt x="308741" y="917"/>
                  </a:cubicBezTo>
                  <a:cubicBezTo>
                    <a:pt x="339701" y="-936"/>
                    <a:pt x="389278" y="60193"/>
                    <a:pt x="427049" y="100654"/>
                  </a:cubicBezTo>
                  <a:close/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TextBox 17"/>
            <p:cNvSpPr txBox="1"/>
            <p:nvPr/>
          </p:nvSpPr>
          <p:spPr>
            <a:xfrm>
              <a:off x="7573715" y="1505356"/>
              <a:ext cx="1570285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0070C0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</a:rPr>
                <a:t>GIAHS</a:t>
              </a:r>
            </a:p>
          </p:txBody>
        </p:sp>
        <p:sp>
          <p:nvSpPr>
            <p:cNvPr id="192" name="フリーフォーム 2"/>
            <p:cNvSpPr/>
            <p:nvPr/>
          </p:nvSpPr>
          <p:spPr>
            <a:xfrm>
              <a:off x="5629813" y="3397621"/>
              <a:ext cx="421341" cy="708212"/>
            </a:xfrm>
            <a:custGeom>
              <a:avLst/>
              <a:gdLst>
                <a:gd name="connsiteX0" fmla="*/ 234583 w 786106"/>
                <a:gd name="connsiteY0" fmla="*/ 423080 h 1132764"/>
                <a:gd name="connsiteX1" fmla="*/ 207288 w 786106"/>
                <a:gd name="connsiteY1" fmla="*/ 300250 h 1132764"/>
                <a:gd name="connsiteX2" fmla="*/ 193640 w 786106"/>
                <a:gd name="connsiteY2" fmla="*/ 245659 h 1132764"/>
                <a:gd name="connsiteX3" fmla="*/ 166345 w 786106"/>
                <a:gd name="connsiteY3" fmla="*/ 204716 h 1132764"/>
                <a:gd name="connsiteX4" fmla="*/ 261879 w 786106"/>
                <a:gd name="connsiteY4" fmla="*/ 109182 h 1132764"/>
                <a:gd name="connsiteX5" fmla="*/ 302822 w 786106"/>
                <a:gd name="connsiteY5" fmla="*/ 81886 h 1132764"/>
                <a:gd name="connsiteX6" fmla="*/ 343766 w 786106"/>
                <a:gd name="connsiteY6" fmla="*/ 40943 h 1132764"/>
                <a:gd name="connsiteX7" fmla="*/ 384709 w 786106"/>
                <a:gd name="connsiteY7" fmla="*/ 27295 h 1132764"/>
                <a:gd name="connsiteX8" fmla="*/ 425652 w 786106"/>
                <a:gd name="connsiteY8" fmla="*/ 0 h 1132764"/>
                <a:gd name="connsiteX9" fmla="*/ 493891 w 786106"/>
                <a:gd name="connsiteY9" fmla="*/ 13647 h 1132764"/>
                <a:gd name="connsiteX10" fmla="*/ 534834 w 786106"/>
                <a:gd name="connsiteY10" fmla="*/ 54591 h 1132764"/>
                <a:gd name="connsiteX11" fmla="*/ 644016 w 786106"/>
                <a:gd name="connsiteY11" fmla="*/ 81886 h 1132764"/>
                <a:gd name="connsiteX12" fmla="*/ 698607 w 786106"/>
                <a:gd name="connsiteY12" fmla="*/ 95534 h 1132764"/>
                <a:gd name="connsiteX13" fmla="*/ 753198 w 786106"/>
                <a:gd name="connsiteY13" fmla="*/ 122829 h 1132764"/>
                <a:gd name="connsiteX14" fmla="*/ 753198 w 786106"/>
                <a:gd name="connsiteY14" fmla="*/ 641444 h 1132764"/>
                <a:gd name="connsiteX15" fmla="*/ 725903 w 786106"/>
                <a:gd name="connsiteY15" fmla="*/ 900752 h 1132764"/>
                <a:gd name="connsiteX16" fmla="*/ 698607 w 786106"/>
                <a:gd name="connsiteY16" fmla="*/ 955343 h 1132764"/>
                <a:gd name="connsiteX17" fmla="*/ 671312 w 786106"/>
                <a:gd name="connsiteY17" fmla="*/ 1091820 h 1132764"/>
                <a:gd name="connsiteX18" fmla="*/ 630369 w 786106"/>
                <a:gd name="connsiteY18" fmla="*/ 1132764 h 1132764"/>
                <a:gd name="connsiteX19" fmla="*/ 57163 w 786106"/>
                <a:gd name="connsiteY19" fmla="*/ 1119116 h 1132764"/>
                <a:gd name="connsiteX20" fmla="*/ 2572 w 786106"/>
                <a:gd name="connsiteY20" fmla="*/ 1091820 h 1132764"/>
                <a:gd name="connsiteX21" fmla="*/ 16219 w 786106"/>
                <a:gd name="connsiteY21" fmla="*/ 1023582 h 1132764"/>
                <a:gd name="connsiteX22" fmla="*/ 29867 w 786106"/>
                <a:gd name="connsiteY22" fmla="*/ 968991 h 1132764"/>
                <a:gd name="connsiteX23" fmla="*/ 125401 w 786106"/>
                <a:gd name="connsiteY23" fmla="*/ 914400 h 1132764"/>
                <a:gd name="connsiteX24" fmla="*/ 166345 w 786106"/>
                <a:gd name="connsiteY24" fmla="*/ 887104 h 1132764"/>
                <a:gd name="connsiteX25" fmla="*/ 207288 w 786106"/>
                <a:gd name="connsiteY25" fmla="*/ 586853 h 1132764"/>
                <a:gd name="connsiteX26" fmla="*/ 302822 w 786106"/>
                <a:gd name="connsiteY26" fmla="*/ 464023 h 1132764"/>
                <a:gd name="connsiteX27" fmla="*/ 207288 w 786106"/>
                <a:gd name="connsiteY27" fmla="*/ 395785 h 1132764"/>
                <a:gd name="connsiteX28" fmla="*/ 207288 w 786106"/>
                <a:gd name="connsiteY28" fmla="*/ 368489 h 1132764"/>
                <a:gd name="connsiteX0" fmla="*/ 234583 w 786106"/>
                <a:gd name="connsiteY0" fmla="*/ 423080 h 1132764"/>
                <a:gd name="connsiteX1" fmla="*/ 207288 w 786106"/>
                <a:gd name="connsiteY1" fmla="*/ 300250 h 1132764"/>
                <a:gd name="connsiteX2" fmla="*/ 98181 w 786106"/>
                <a:gd name="connsiteY2" fmla="*/ 270780 h 1132764"/>
                <a:gd name="connsiteX3" fmla="*/ 166345 w 786106"/>
                <a:gd name="connsiteY3" fmla="*/ 204716 h 1132764"/>
                <a:gd name="connsiteX4" fmla="*/ 261879 w 786106"/>
                <a:gd name="connsiteY4" fmla="*/ 109182 h 1132764"/>
                <a:gd name="connsiteX5" fmla="*/ 302822 w 786106"/>
                <a:gd name="connsiteY5" fmla="*/ 81886 h 1132764"/>
                <a:gd name="connsiteX6" fmla="*/ 343766 w 786106"/>
                <a:gd name="connsiteY6" fmla="*/ 40943 h 1132764"/>
                <a:gd name="connsiteX7" fmla="*/ 384709 w 786106"/>
                <a:gd name="connsiteY7" fmla="*/ 27295 h 1132764"/>
                <a:gd name="connsiteX8" fmla="*/ 425652 w 786106"/>
                <a:gd name="connsiteY8" fmla="*/ 0 h 1132764"/>
                <a:gd name="connsiteX9" fmla="*/ 493891 w 786106"/>
                <a:gd name="connsiteY9" fmla="*/ 13647 h 1132764"/>
                <a:gd name="connsiteX10" fmla="*/ 534834 w 786106"/>
                <a:gd name="connsiteY10" fmla="*/ 54591 h 1132764"/>
                <a:gd name="connsiteX11" fmla="*/ 644016 w 786106"/>
                <a:gd name="connsiteY11" fmla="*/ 81886 h 1132764"/>
                <a:gd name="connsiteX12" fmla="*/ 698607 w 786106"/>
                <a:gd name="connsiteY12" fmla="*/ 95534 h 1132764"/>
                <a:gd name="connsiteX13" fmla="*/ 753198 w 786106"/>
                <a:gd name="connsiteY13" fmla="*/ 122829 h 1132764"/>
                <a:gd name="connsiteX14" fmla="*/ 753198 w 786106"/>
                <a:gd name="connsiteY14" fmla="*/ 641444 h 1132764"/>
                <a:gd name="connsiteX15" fmla="*/ 725903 w 786106"/>
                <a:gd name="connsiteY15" fmla="*/ 900752 h 1132764"/>
                <a:gd name="connsiteX16" fmla="*/ 698607 w 786106"/>
                <a:gd name="connsiteY16" fmla="*/ 955343 h 1132764"/>
                <a:gd name="connsiteX17" fmla="*/ 671312 w 786106"/>
                <a:gd name="connsiteY17" fmla="*/ 1091820 h 1132764"/>
                <a:gd name="connsiteX18" fmla="*/ 630369 w 786106"/>
                <a:gd name="connsiteY18" fmla="*/ 1132764 h 1132764"/>
                <a:gd name="connsiteX19" fmla="*/ 57163 w 786106"/>
                <a:gd name="connsiteY19" fmla="*/ 1119116 h 1132764"/>
                <a:gd name="connsiteX20" fmla="*/ 2572 w 786106"/>
                <a:gd name="connsiteY20" fmla="*/ 1091820 h 1132764"/>
                <a:gd name="connsiteX21" fmla="*/ 16219 w 786106"/>
                <a:gd name="connsiteY21" fmla="*/ 1023582 h 1132764"/>
                <a:gd name="connsiteX22" fmla="*/ 29867 w 786106"/>
                <a:gd name="connsiteY22" fmla="*/ 968991 h 1132764"/>
                <a:gd name="connsiteX23" fmla="*/ 125401 w 786106"/>
                <a:gd name="connsiteY23" fmla="*/ 914400 h 1132764"/>
                <a:gd name="connsiteX24" fmla="*/ 166345 w 786106"/>
                <a:gd name="connsiteY24" fmla="*/ 887104 h 1132764"/>
                <a:gd name="connsiteX25" fmla="*/ 207288 w 786106"/>
                <a:gd name="connsiteY25" fmla="*/ 586853 h 1132764"/>
                <a:gd name="connsiteX26" fmla="*/ 302822 w 786106"/>
                <a:gd name="connsiteY26" fmla="*/ 464023 h 1132764"/>
                <a:gd name="connsiteX27" fmla="*/ 207288 w 786106"/>
                <a:gd name="connsiteY27" fmla="*/ 395785 h 1132764"/>
                <a:gd name="connsiteX28" fmla="*/ 207288 w 786106"/>
                <a:gd name="connsiteY28" fmla="*/ 368489 h 1132764"/>
                <a:gd name="connsiteX0" fmla="*/ 234583 w 786106"/>
                <a:gd name="connsiteY0" fmla="*/ 423080 h 1132764"/>
                <a:gd name="connsiteX1" fmla="*/ 98181 w 786106"/>
                <a:gd name="connsiteY1" fmla="*/ 270780 h 1132764"/>
                <a:gd name="connsiteX2" fmla="*/ 166345 w 786106"/>
                <a:gd name="connsiteY2" fmla="*/ 204716 h 1132764"/>
                <a:gd name="connsiteX3" fmla="*/ 261879 w 786106"/>
                <a:gd name="connsiteY3" fmla="*/ 109182 h 1132764"/>
                <a:gd name="connsiteX4" fmla="*/ 302822 w 786106"/>
                <a:gd name="connsiteY4" fmla="*/ 81886 h 1132764"/>
                <a:gd name="connsiteX5" fmla="*/ 343766 w 786106"/>
                <a:gd name="connsiteY5" fmla="*/ 40943 h 1132764"/>
                <a:gd name="connsiteX6" fmla="*/ 384709 w 786106"/>
                <a:gd name="connsiteY6" fmla="*/ 27295 h 1132764"/>
                <a:gd name="connsiteX7" fmla="*/ 425652 w 786106"/>
                <a:gd name="connsiteY7" fmla="*/ 0 h 1132764"/>
                <a:gd name="connsiteX8" fmla="*/ 493891 w 786106"/>
                <a:gd name="connsiteY8" fmla="*/ 13647 h 1132764"/>
                <a:gd name="connsiteX9" fmla="*/ 534834 w 786106"/>
                <a:gd name="connsiteY9" fmla="*/ 54591 h 1132764"/>
                <a:gd name="connsiteX10" fmla="*/ 644016 w 786106"/>
                <a:gd name="connsiteY10" fmla="*/ 81886 h 1132764"/>
                <a:gd name="connsiteX11" fmla="*/ 698607 w 786106"/>
                <a:gd name="connsiteY11" fmla="*/ 95534 h 1132764"/>
                <a:gd name="connsiteX12" fmla="*/ 753198 w 786106"/>
                <a:gd name="connsiteY12" fmla="*/ 122829 h 1132764"/>
                <a:gd name="connsiteX13" fmla="*/ 753198 w 786106"/>
                <a:gd name="connsiteY13" fmla="*/ 641444 h 1132764"/>
                <a:gd name="connsiteX14" fmla="*/ 725903 w 786106"/>
                <a:gd name="connsiteY14" fmla="*/ 900752 h 1132764"/>
                <a:gd name="connsiteX15" fmla="*/ 698607 w 786106"/>
                <a:gd name="connsiteY15" fmla="*/ 955343 h 1132764"/>
                <a:gd name="connsiteX16" fmla="*/ 671312 w 786106"/>
                <a:gd name="connsiteY16" fmla="*/ 1091820 h 1132764"/>
                <a:gd name="connsiteX17" fmla="*/ 630369 w 786106"/>
                <a:gd name="connsiteY17" fmla="*/ 1132764 h 1132764"/>
                <a:gd name="connsiteX18" fmla="*/ 57163 w 786106"/>
                <a:gd name="connsiteY18" fmla="*/ 1119116 h 1132764"/>
                <a:gd name="connsiteX19" fmla="*/ 2572 w 786106"/>
                <a:gd name="connsiteY19" fmla="*/ 1091820 h 1132764"/>
                <a:gd name="connsiteX20" fmla="*/ 16219 w 786106"/>
                <a:gd name="connsiteY20" fmla="*/ 1023582 h 1132764"/>
                <a:gd name="connsiteX21" fmla="*/ 29867 w 786106"/>
                <a:gd name="connsiteY21" fmla="*/ 968991 h 1132764"/>
                <a:gd name="connsiteX22" fmla="*/ 125401 w 786106"/>
                <a:gd name="connsiteY22" fmla="*/ 914400 h 1132764"/>
                <a:gd name="connsiteX23" fmla="*/ 166345 w 786106"/>
                <a:gd name="connsiteY23" fmla="*/ 887104 h 1132764"/>
                <a:gd name="connsiteX24" fmla="*/ 207288 w 786106"/>
                <a:gd name="connsiteY24" fmla="*/ 586853 h 1132764"/>
                <a:gd name="connsiteX25" fmla="*/ 302822 w 786106"/>
                <a:gd name="connsiteY25" fmla="*/ 464023 h 1132764"/>
                <a:gd name="connsiteX26" fmla="*/ 207288 w 786106"/>
                <a:gd name="connsiteY26" fmla="*/ 395785 h 1132764"/>
                <a:gd name="connsiteX27" fmla="*/ 207288 w 786106"/>
                <a:gd name="connsiteY27" fmla="*/ 368489 h 1132764"/>
                <a:gd name="connsiteX0" fmla="*/ 234583 w 786106"/>
                <a:gd name="connsiteY0" fmla="*/ 423080 h 1132764"/>
                <a:gd name="connsiteX1" fmla="*/ 124307 w 786106"/>
                <a:gd name="connsiteY1" fmla="*/ 254451 h 1132764"/>
                <a:gd name="connsiteX2" fmla="*/ 166345 w 786106"/>
                <a:gd name="connsiteY2" fmla="*/ 204716 h 1132764"/>
                <a:gd name="connsiteX3" fmla="*/ 261879 w 786106"/>
                <a:gd name="connsiteY3" fmla="*/ 109182 h 1132764"/>
                <a:gd name="connsiteX4" fmla="*/ 302822 w 786106"/>
                <a:gd name="connsiteY4" fmla="*/ 81886 h 1132764"/>
                <a:gd name="connsiteX5" fmla="*/ 343766 w 786106"/>
                <a:gd name="connsiteY5" fmla="*/ 40943 h 1132764"/>
                <a:gd name="connsiteX6" fmla="*/ 384709 w 786106"/>
                <a:gd name="connsiteY6" fmla="*/ 27295 h 1132764"/>
                <a:gd name="connsiteX7" fmla="*/ 425652 w 786106"/>
                <a:gd name="connsiteY7" fmla="*/ 0 h 1132764"/>
                <a:gd name="connsiteX8" fmla="*/ 493891 w 786106"/>
                <a:gd name="connsiteY8" fmla="*/ 13647 h 1132764"/>
                <a:gd name="connsiteX9" fmla="*/ 534834 w 786106"/>
                <a:gd name="connsiteY9" fmla="*/ 54591 h 1132764"/>
                <a:gd name="connsiteX10" fmla="*/ 644016 w 786106"/>
                <a:gd name="connsiteY10" fmla="*/ 81886 h 1132764"/>
                <a:gd name="connsiteX11" fmla="*/ 698607 w 786106"/>
                <a:gd name="connsiteY11" fmla="*/ 95534 h 1132764"/>
                <a:gd name="connsiteX12" fmla="*/ 753198 w 786106"/>
                <a:gd name="connsiteY12" fmla="*/ 122829 h 1132764"/>
                <a:gd name="connsiteX13" fmla="*/ 753198 w 786106"/>
                <a:gd name="connsiteY13" fmla="*/ 641444 h 1132764"/>
                <a:gd name="connsiteX14" fmla="*/ 725903 w 786106"/>
                <a:gd name="connsiteY14" fmla="*/ 900752 h 1132764"/>
                <a:gd name="connsiteX15" fmla="*/ 698607 w 786106"/>
                <a:gd name="connsiteY15" fmla="*/ 955343 h 1132764"/>
                <a:gd name="connsiteX16" fmla="*/ 671312 w 786106"/>
                <a:gd name="connsiteY16" fmla="*/ 1091820 h 1132764"/>
                <a:gd name="connsiteX17" fmla="*/ 630369 w 786106"/>
                <a:gd name="connsiteY17" fmla="*/ 1132764 h 1132764"/>
                <a:gd name="connsiteX18" fmla="*/ 57163 w 786106"/>
                <a:gd name="connsiteY18" fmla="*/ 1119116 h 1132764"/>
                <a:gd name="connsiteX19" fmla="*/ 2572 w 786106"/>
                <a:gd name="connsiteY19" fmla="*/ 1091820 h 1132764"/>
                <a:gd name="connsiteX20" fmla="*/ 16219 w 786106"/>
                <a:gd name="connsiteY20" fmla="*/ 1023582 h 1132764"/>
                <a:gd name="connsiteX21" fmla="*/ 29867 w 786106"/>
                <a:gd name="connsiteY21" fmla="*/ 968991 h 1132764"/>
                <a:gd name="connsiteX22" fmla="*/ 125401 w 786106"/>
                <a:gd name="connsiteY22" fmla="*/ 914400 h 1132764"/>
                <a:gd name="connsiteX23" fmla="*/ 166345 w 786106"/>
                <a:gd name="connsiteY23" fmla="*/ 887104 h 1132764"/>
                <a:gd name="connsiteX24" fmla="*/ 207288 w 786106"/>
                <a:gd name="connsiteY24" fmla="*/ 586853 h 1132764"/>
                <a:gd name="connsiteX25" fmla="*/ 302822 w 786106"/>
                <a:gd name="connsiteY25" fmla="*/ 464023 h 1132764"/>
                <a:gd name="connsiteX26" fmla="*/ 207288 w 786106"/>
                <a:gd name="connsiteY26" fmla="*/ 395785 h 1132764"/>
                <a:gd name="connsiteX27" fmla="*/ 207288 w 786106"/>
                <a:gd name="connsiteY27" fmla="*/ 368489 h 1132764"/>
                <a:gd name="connsiteX0" fmla="*/ 234583 w 786106"/>
                <a:gd name="connsiteY0" fmla="*/ 423080 h 1132764"/>
                <a:gd name="connsiteX1" fmla="*/ 124307 w 786106"/>
                <a:gd name="connsiteY1" fmla="*/ 254451 h 1132764"/>
                <a:gd name="connsiteX2" fmla="*/ 234925 w 786106"/>
                <a:gd name="connsiteY2" fmla="*/ 221044 h 1132764"/>
                <a:gd name="connsiteX3" fmla="*/ 261879 w 786106"/>
                <a:gd name="connsiteY3" fmla="*/ 109182 h 1132764"/>
                <a:gd name="connsiteX4" fmla="*/ 302822 w 786106"/>
                <a:gd name="connsiteY4" fmla="*/ 81886 h 1132764"/>
                <a:gd name="connsiteX5" fmla="*/ 343766 w 786106"/>
                <a:gd name="connsiteY5" fmla="*/ 40943 h 1132764"/>
                <a:gd name="connsiteX6" fmla="*/ 384709 w 786106"/>
                <a:gd name="connsiteY6" fmla="*/ 27295 h 1132764"/>
                <a:gd name="connsiteX7" fmla="*/ 425652 w 786106"/>
                <a:gd name="connsiteY7" fmla="*/ 0 h 1132764"/>
                <a:gd name="connsiteX8" fmla="*/ 493891 w 786106"/>
                <a:gd name="connsiteY8" fmla="*/ 13647 h 1132764"/>
                <a:gd name="connsiteX9" fmla="*/ 534834 w 786106"/>
                <a:gd name="connsiteY9" fmla="*/ 54591 h 1132764"/>
                <a:gd name="connsiteX10" fmla="*/ 644016 w 786106"/>
                <a:gd name="connsiteY10" fmla="*/ 81886 h 1132764"/>
                <a:gd name="connsiteX11" fmla="*/ 698607 w 786106"/>
                <a:gd name="connsiteY11" fmla="*/ 95534 h 1132764"/>
                <a:gd name="connsiteX12" fmla="*/ 753198 w 786106"/>
                <a:gd name="connsiteY12" fmla="*/ 122829 h 1132764"/>
                <a:gd name="connsiteX13" fmla="*/ 753198 w 786106"/>
                <a:gd name="connsiteY13" fmla="*/ 641444 h 1132764"/>
                <a:gd name="connsiteX14" fmla="*/ 725903 w 786106"/>
                <a:gd name="connsiteY14" fmla="*/ 900752 h 1132764"/>
                <a:gd name="connsiteX15" fmla="*/ 698607 w 786106"/>
                <a:gd name="connsiteY15" fmla="*/ 955343 h 1132764"/>
                <a:gd name="connsiteX16" fmla="*/ 671312 w 786106"/>
                <a:gd name="connsiteY16" fmla="*/ 1091820 h 1132764"/>
                <a:gd name="connsiteX17" fmla="*/ 630369 w 786106"/>
                <a:gd name="connsiteY17" fmla="*/ 1132764 h 1132764"/>
                <a:gd name="connsiteX18" fmla="*/ 57163 w 786106"/>
                <a:gd name="connsiteY18" fmla="*/ 1119116 h 1132764"/>
                <a:gd name="connsiteX19" fmla="*/ 2572 w 786106"/>
                <a:gd name="connsiteY19" fmla="*/ 1091820 h 1132764"/>
                <a:gd name="connsiteX20" fmla="*/ 16219 w 786106"/>
                <a:gd name="connsiteY20" fmla="*/ 1023582 h 1132764"/>
                <a:gd name="connsiteX21" fmla="*/ 29867 w 786106"/>
                <a:gd name="connsiteY21" fmla="*/ 968991 h 1132764"/>
                <a:gd name="connsiteX22" fmla="*/ 125401 w 786106"/>
                <a:gd name="connsiteY22" fmla="*/ 914400 h 1132764"/>
                <a:gd name="connsiteX23" fmla="*/ 166345 w 786106"/>
                <a:gd name="connsiteY23" fmla="*/ 887104 h 1132764"/>
                <a:gd name="connsiteX24" fmla="*/ 207288 w 786106"/>
                <a:gd name="connsiteY24" fmla="*/ 586853 h 1132764"/>
                <a:gd name="connsiteX25" fmla="*/ 302822 w 786106"/>
                <a:gd name="connsiteY25" fmla="*/ 464023 h 1132764"/>
                <a:gd name="connsiteX26" fmla="*/ 207288 w 786106"/>
                <a:gd name="connsiteY26" fmla="*/ 395785 h 1132764"/>
                <a:gd name="connsiteX27" fmla="*/ 207288 w 786106"/>
                <a:gd name="connsiteY27" fmla="*/ 368489 h 1132764"/>
                <a:gd name="connsiteX0" fmla="*/ 234583 w 786106"/>
                <a:gd name="connsiteY0" fmla="*/ 423080 h 1132764"/>
                <a:gd name="connsiteX1" fmla="*/ 124307 w 786106"/>
                <a:gd name="connsiteY1" fmla="*/ 254451 h 1132764"/>
                <a:gd name="connsiteX2" fmla="*/ 234925 w 786106"/>
                <a:gd name="connsiteY2" fmla="*/ 221044 h 1132764"/>
                <a:gd name="connsiteX3" fmla="*/ 284739 w 786106"/>
                <a:gd name="connsiteY3" fmla="*/ 138573 h 1132764"/>
                <a:gd name="connsiteX4" fmla="*/ 302822 w 786106"/>
                <a:gd name="connsiteY4" fmla="*/ 81886 h 1132764"/>
                <a:gd name="connsiteX5" fmla="*/ 343766 w 786106"/>
                <a:gd name="connsiteY5" fmla="*/ 40943 h 1132764"/>
                <a:gd name="connsiteX6" fmla="*/ 384709 w 786106"/>
                <a:gd name="connsiteY6" fmla="*/ 27295 h 1132764"/>
                <a:gd name="connsiteX7" fmla="*/ 425652 w 786106"/>
                <a:gd name="connsiteY7" fmla="*/ 0 h 1132764"/>
                <a:gd name="connsiteX8" fmla="*/ 493891 w 786106"/>
                <a:gd name="connsiteY8" fmla="*/ 13647 h 1132764"/>
                <a:gd name="connsiteX9" fmla="*/ 534834 w 786106"/>
                <a:gd name="connsiteY9" fmla="*/ 54591 h 1132764"/>
                <a:gd name="connsiteX10" fmla="*/ 644016 w 786106"/>
                <a:gd name="connsiteY10" fmla="*/ 81886 h 1132764"/>
                <a:gd name="connsiteX11" fmla="*/ 698607 w 786106"/>
                <a:gd name="connsiteY11" fmla="*/ 95534 h 1132764"/>
                <a:gd name="connsiteX12" fmla="*/ 753198 w 786106"/>
                <a:gd name="connsiteY12" fmla="*/ 122829 h 1132764"/>
                <a:gd name="connsiteX13" fmla="*/ 753198 w 786106"/>
                <a:gd name="connsiteY13" fmla="*/ 641444 h 1132764"/>
                <a:gd name="connsiteX14" fmla="*/ 725903 w 786106"/>
                <a:gd name="connsiteY14" fmla="*/ 900752 h 1132764"/>
                <a:gd name="connsiteX15" fmla="*/ 698607 w 786106"/>
                <a:gd name="connsiteY15" fmla="*/ 955343 h 1132764"/>
                <a:gd name="connsiteX16" fmla="*/ 671312 w 786106"/>
                <a:gd name="connsiteY16" fmla="*/ 1091820 h 1132764"/>
                <a:gd name="connsiteX17" fmla="*/ 630369 w 786106"/>
                <a:gd name="connsiteY17" fmla="*/ 1132764 h 1132764"/>
                <a:gd name="connsiteX18" fmla="*/ 57163 w 786106"/>
                <a:gd name="connsiteY18" fmla="*/ 1119116 h 1132764"/>
                <a:gd name="connsiteX19" fmla="*/ 2572 w 786106"/>
                <a:gd name="connsiteY19" fmla="*/ 1091820 h 1132764"/>
                <a:gd name="connsiteX20" fmla="*/ 16219 w 786106"/>
                <a:gd name="connsiteY20" fmla="*/ 1023582 h 1132764"/>
                <a:gd name="connsiteX21" fmla="*/ 29867 w 786106"/>
                <a:gd name="connsiteY21" fmla="*/ 968991 h 1132764"/>
                <a:gd name="connsiteX22" fmla="*/ 125401 w 786106"/>
                <a:gd name="connsiteY22" fmla="*/ 914400 h 1132764"/>
                <a:gd name="connsiteX23" fmla="*/ 166345 w 786106"/>
                <a:gd name="connsiteY23" fmla="*/ 887104 h 1132764"/>
                <a:gd name="connsiteX24" fmla="*/ 207288 w 786106"/>
                <a:gd name="connsiteY24" fmla="*/ 586853 h 1132764"/>
                <a:gd name="connsiteX25" fmla="*/ 302822 w 786106"/>
                <a:gd name="connsiteY25" fmla="*/ 464023 h 1132764"/>
                <a:gd name="connsiteX26" fmla="*/ 207288 w 786106"/>
                <a:gd name="connsiteY26" fmla="*/ 395785 h 1132764"/>
                <a:gd name="connsiteX27" fmla="*/ 207288 w 786106"/>
                <a:gd name="connsiteY27" fmla="*/ 368489 h 1132764"/>
                <a:gd name="connsiteX0" fmla="*/ 234583 w 786106"/>
                <a:gd name="connsiteY0" fmla="*/ 423080 h 1132764"/>
                <a:gd name="connsiteX1" fmla="*/ 124307 w 786106"/>
                <a:gd name="connsiteY1" fmla="*/ 254451 h 1132764"/>
                <a:gd name="connsiteX2" fmla="*/ 234925 w 786106"/>
                <a:gd name="connsiteY2" fmla="*/ 221044 h 1132764"/>
                <a:gd name="connsiteX3" fmla="*/ 284739 w 786106"/>
                <a:gd name="connsiteY3" fmla="*/ 138573 h 1132764"/>
                <a:gd name="connsiteX4" fmla="*/ 279962 w 786106"/>
                <a:gd name="connsiteY4" fmla="*/ 45963 h 1132764"/>
                <a:gd name="connsiteX5" fmla="*/ 343766 w 786106"/>
                <a:gd name="connsiteY5" fmla="*/ 40943 h 1132764"/>
                <a:gd name="connsiteX6" fmla="*/ 384709 w 786106"/>
                <a:gd name="connsiteY6" fmla="*/ 27295 h 1132764"/>
                <a:gd name="connsiteX7" fmla="*/ 425652 w 786106"/>
                <a:gd name="connsiteY7" fmla="*/ 0 h 1132764"/>
                <a:gd name="connsiteX8" fmla="*/ 493891 w 786106"/>
                <a:gd name="connsiteY8" fmla="*/ 13647 h 1132764"/>
                <a:gd name="connsiteX9" fmla="*/ 534834 w 786106"/>
                <a:gd name="connsiteY9" fmla="*/ 54591 h 1132764"/>
                <a:gd name="connsiteX10" fmla="*/ 644016 w 786106"/>
                <a:gd name="connsiteY10" fmla="*/ 81886 h 1132764"/>
                <a:gd name="connsiteX11" fmla="*/ 698607 w 786106"/>
                <a:gd name="connsiteY11" fmla="*/ 95534 h 1132764"/>
                <a:gd name="connsiteX12" fmla="*/ 753198 w 786106"/>
                <a:gd name="connsiteY12" fmla="*/ 122829 h 1132764"/>
                <a:gd name="connsiteX13" fmla="*/ 753198 w 786106"/>
                <a:gd name="connsiteY13" fmla="*/ 641444 h 1132764"/>
                <a:gd name="connsiteX14" fmla="*/ 725903 w 786106"/>
                <a:gd name="connsiteY14" fmla="*/ 900752 h 1132764"/>
                <a:gd name="connsiteX15" fmla="*/ 698607 w 786106"/>
                <a:gd name="connsiteY15" fmla="*/ 955343 h 1132764"/>
                <a:gd name="connsiteX16" fmla="*/ 671312 w 786106"/>
                <a:gd name="connsiteY16" fmla="*/ 1091820 h 1132764"/>
                <a:gd name="connsiteX17" fmla="*/ 630369 w 786106"/>
                <a:gd name="connsiteY17" fmla="*/ 1132764 h 1132764"/>
                <a:gd name="connsiteX18" fmla="*/ 57163 w 786106"/>
                <a:gd name="connsiteY18" fmla="*/ 1119116 h 1132764"/>
                <a:gd name="connsiteX19" fmla="*/ 2572 w 786106"/>
                <a:gd name="connsiteY19" fmla="*/ 1091820 h 1132764"/>
                <a:gd name="connsiteX20" fmla="*/ 16219 w 786106"/>
                <a:gd name="connsiteY20" fmla="*/ 1023582 h 1132764"/>
                <a:gd name="connsiteX21" fmla="*/ 29867 w 786106"/>
                <a:gd name="connsiteY21" fmla="*/ 968991 h 1132764"/>
                <a:gd name="connsiteX22" fmla="*/ 125401 w 786106"/>
                <a:gd name="connsiteY22" fmla="*/ 914400 h 1132764"/>
                <a:gd name="connsiteX23" fmla="*/ 166345 w 786106"/>
                <a:gd name="connsiteY23" fmla="*/ 887104 h 1132764"/>
                <a:gd name="connsiteX24" fmla="*/ 207288 w 786106"/>
                <a:gd name="connsiteY24" fmla="*/ 586853 h 1132764"/>
                <a:gd name="connsiteX25" fmla="*/ 302822 w 786106"/>
                <a:gd name="connsiteY25" fmla="*/ 464023 h 1132764"/>
                <a:gd name="connsiteX26" fmla="*/ 207288 w 786106"/>
                <a:gd name="connsiteY26" fmla="*/ 395785 h 1132764"/>
                <a:gd name="connsiteX27" fmla="*/ 207288 w 786106"/>
                <a:gd name="connsiteY27" fmla="*/ 368489 h 1132764"/>
                <a:gd name="connsiteX0" fmla="*/ 234583 w 786106"/>
                <a:gd name="connsiteY0" fmla="*/ 458555 h 1168239"/>
                <a:gd name="connsiteX1" fmla="*/ 124307 w 786106"/>
                <a:gd name="connsiteY1" fmla="*/ 289926 h 1168239"/>
                <a:gd name="connsiteX2" fmla="*/ 234925 w 786106"/>
                <a:gd name="connsiteY2" fmla="*/ 256519 h 1168239"/>
                <a:gd name="connsiteX3" fmla="*/ 284739 w 786106"/>
                <a:gd name="connsiteY3" fmla="*/ 174048 h 1168239"/>
                <a:gd name="connsiteX4" fmla="*/ 279962 w 786106"/>
                <a:gd name="connsiteY4" fmla="*/ 81438 h 1168239"/>
                <a:gd name="connsiteX5" fmla="*/ 343766 w 786106"/>
                <a:gd name="connsiteY5" fmla="*/ 76418 h 1168239"/>
                <a:gd name="connsiteX6" fmla="*/ 404304 w 786106"/>
                <a:gd name="connsiteY6" fmla="*/ 721 h 1168239"/>
                <a:gd name="connsiteX7" fmla="*/ 425652 w 786106"/>
                <a:gd name="connsiteY7" fmla="*/ 35475 h 1168239"/>
                <a:gd name="connsiteX8" fmla="*/ 493891 w 786106"/>
                <a:gd name="connsiteY8" fmla="*/ 49122 h 1168239"/>
                <a:gd name="connsiteX9" fmla="*/ 534834 w 786106"/>
                <a:gd name="connsiteY9" fmla="*/ 90066 h 1168239"/>
                <a:gd name="connsiteX10" fmla="*/ 644016 w 786106"/>
                <a:gd name="connsiteY10" fmla="*/ 117361 h 1168239"/>
                <a:gd name="connsiteX11" fmla="*/ 698607 w 786106"/>
                <a:gd name="connsiteY11" fmla="*/ 131009 h 1168239"/>
                <a:gd name="connsiteX12" fmla="*/ 753198 w 786106"/>
                <a:gd name="connsiteY12" fmla="*/ 158304 h 1168239"/>
                <a:gd name="connsiteX13" fmla="*/ 753198 w 786106"/>
                <a:gd name="connsiteY13" fmla="*/ 676919 h 1168239"/>
                <a:gd name="connsiteX14" fmla="*/ 725903 w 786106"/>
                <a:gd name="connsiteY14" fmla="*/ 936227 h 1168239"/>
                <a:gd name="connsiteX15" fmla="*/ 698607 w 786106"/>
                <a:gd name="connsiteY15" fmla="*/ 990818 h 1168239"/>
                <a:gd name="connsiteX16" fmla="*/ 671312 w 786106"/>
                <a:gd name="connsiteY16" fmla="*/ 1127295 h 1168239"/>
                <a:gd name="connsiteX17" fmla="*/ 630369 w 786106"/>
                <a:gd name="connsiteY17" fmla="*/ 1168239 h 1168239"/>
                <a:gd name="connsiteX18" fmla="*/ 57163 w 786106"/>
                <a:gd name="connsiteY18" fmla="*/ 1154591 h 1168239"/>
                <a:gd name="connsiteX19" fmla="*/ 2572 w 786106"/>
                <a:gd name="connsiteY19" fmla="*/ 1127295 h 1168239"/>
                <a:gd name="connsiteX20" fmla="*/ 16219 w 786106"/>
                <a:gd name="connsiteY20" fmla="*/ 1059057 h 1168239"/>
                <a:gd name="connsiteX21" fmla="*/ 29867 w 786106"/>
                <a:gd name="connsiteY21" fmla="*/ 1004466 h 1168239"/>
                <a:gd name="connsiteX22" fmla="*/ 125401 w 786106"/>
                <a:gd name="connsiteY22" fmla="*/ 949875 h 1168239"/>
                <a:gd name="connsiteX23" fmla="*/ 166345 w 786106"/>
                <a:gd name="connsiteY23" fmla="*/ 922579 h 1168239"/>
                <a:gd name="connsiteX24" fmla="*/ 207288 w 786106"/>
                <a:gd name="connsiteY24" fmla="*/ 622328 h 1168239"/>
                <a:gd name="connsiteX25" fmla="*/ 302822 w 786106"/>
                <a:gd name="connsiteY25" fmla="*/ 499498 h 1168239"/>
                <a:gd name="connsiteX26" fmla="*/ 207288 w 786106"/>
                <a:gd name="connsiteY26" fmla="*/ 431260 h 1168239"/>
                <a:gd name="connsiteX27" fmla="*/ 207288 w 786106"/>
                <a:gd name="connsiteY27" fmla="*/ 403964 h 1168239"/>
                <a:gd name="connsiteX0" fmla="*/ 234583 w 786106"/>
                <a:gd name="connsiteY0" fmla="*/ 458115 h 1167799"/>
                <a:gd name="connsiteX1" fmla="*/ 124307 w 786106"/>
                <a:gd name="connsiteY1" fmla="*/ 289486 h 1167799"/>
                <a:gd name="connsiteX2" fmla="*/ 234925 w 786106"/>
                <a:gd name="connsiteY2" fmla="*/ 256079 h 1167799"/>
                <a:gd name="connsiteX3" fmla="*/ 284739 w 786106"/>
                <a:gd name="connsiteY3" fmla="*/ 173608 h 1167799"/>
                <a:gd name="connsiteX4" fmla="*/ 279962 w 786106"/>
                <a:gd name="connsiteY4" fmla="*/ 80998 h 1167799"/>
                <a:gd name="connsiteX5" fmla="*/ 343766 w 786106"/>
                <a:gd name="connsiteY5" fmla="*/ 75978 h 1167799"/>
                <a:gd name="connsiteX6" fmla="*/ 404304 w 786106"/>
                <a:gd name="connsiteY6" fmla="*/ 281 h 1167799"/>
                <a:gd name="connsiteX7" fmla="*/ 415854 w 786106"/>
                <a:gd name="connsiteY7" fmla="*/ 106881 h 1167799"/>
                <a:gd name="connsiteX8" fmla="*/ 493891 w 786106"/>
                <a:gd name="connsiteY8" fmla="*/ 48682 h 1167799"/>
                <a:gd name="connsiteX9" fmla="*/ 534834 w 786106"/>
                <a:gd name="connsiteY9" fmla="*/ 89626 h 1167799"/>
                <a:gd name="connsiteX10" fmla="*/ 644016 w 786106"/>
                <a:gd name="connsiteY10" fmla="*/ 116921 h 1167799"/>
                <a:gd name="connsiteX11" fmla="*/ 698607 w 786106"/>
                <a:gd name="connsiteY11" fmla="*/ 130569 h 1167799"/>
                <a:gd name="connsiteX12" fmla="*/ 753198 w 786106"/>
                <a:gd name="connsiteY12" fmla="*/ 157864 h 1167799"/>
                <a:gd name="connsiteX13" fmla="*/ 753198 w 786106"/>
                <a:gd name="connsiteY13" fmla="*/ 676479 h 1167799"/>
                <a:gd name="connsiteX14" fmla="*/ 725903 w 786106"/>
                <a:gd name="connsiteY14" fmla="*/ 935787 h 1167799"/>
                <a:gd name="connsiteX15" fmla="*/ 698607 w 786106"/>
                <a:gd name="connsiteY15" fmla="*/ 990378 h 1167799"/>
                <a:gd name="connsiteX16" fmla="*/ 671312 w 786106"/>
                <a:gd name="connsiteY16" fmla="*/ 1126855 h 1167799"/>
                <a:gd name="connsiteX17" fmla="*/ 630369 w 786106"/>
                <a:gd name="connsiteY17" fmla="*/ 1167799 h 1167799"/>
                <a:gd name="connsiteX18" fmla="*/ 57163 w 786106"/>
                <a:gd name="connsiteY18" fmla="*/ 1154151 h 1167799"/>
                <a:gd name="connsiteX19" fmla="*/ 2572 w 786106"/>
                <a:gd name="connsiteY19" fmla="*/ 1126855 h 1167799"/>
                <a:gd name="connsiteX20" fmla="*/ 16219 w 786106"/>
                <a:gd name="connsiteY20" fmla="*/ 1058617 h 1167799"/>
                <a:gd name="connsiteX21" fmla="*/ 29867 w 786106"/>
                <a:gd name="connsiteY21" fmla="*/ 1004026 h 1167799"/>
                <a:gd name="connsiteX22" fmla="*/ 125401 w 786106"/>
                <a:gd name="connsiteY22" fmla="*/ 949435 h 1167799"/>
                <a:gd name="connsiteX23" fmla="*/ 166345 w 786106"/>
                <a:gd name="connsiteY23" fmla="*/ 922139 h 1167799"/>
                <a:gd name="connsiteX24" fmla="*/ 207288 w 786106"/>
                <a:gd name="connsiteY24" fmla="*/ 621888 h 1167799"/>
                <a:gd name="connsiteX25" fmla="*/ 302822 w 786106"/>
                <a:gd name="connsiteY25" fmla="*/ 499058 h 1167799"/>
                <a:gd name="connsiteX26" fmla="*/ 207288 w 786106"/>
                <a:gd name="connsiteY26" fmla="*/ 430820 h 1167799"/>
                <a:gd name="connsiteX27" fmla="*/ 207288 w 786106"/>
                <a:gd name="connsiteY27" fmla="*/ 403524 h 1167799"/>
                <a:gd name="connsiteX0" fmla="*/ 234583 w 786106"/>
                <a:gd name="connsiteY0" fmla="*/ 458115 h 1167799"/>
                <a:gd name="connsiteX1" fmla="*/ 124307 w 786106"/>
                <a:gd name="connsiteY1" fmla="*/ 289486 h 1167799"/>
                <a:gd name="connsiteX2" fmla="*/ 234925 w 786106"/>
                <a:gd name="connsiteY2" fmla="*/ 256079 h 1167799"/>
                <a:gd name="connsiteX3" fmla="*/ 284739 w 786106"/>
                <a:gd name="connsiteY3" fmla="*/ 173608 h 1167799"/>
                <a:gd name="connsiteX4" fmla="*/ 279962 w 786106"/>
                <a:gd name="connsiteY4" fmla="*/ 80998 h 1167799"/>
                <a:gd name="connsiteX5" fmla="*/ 343766 w 786106"/>
                <a:gd name="connsiteY5" fmla="*/ 75978 h 1167799"/>
                <a:gd name="connsiteX6" fmla="*/ 404304 w 786106"/>
                <a:gd name="connsiteY6" fmla="*/ 281 h 1167799"/>
                <a:gd name="connsiteX7" fmla="*/ 415854 w 786106"/>
                <a:gd name="connsiteY7" fmla="*/ 106881 h 1167799"/>
                <a:gd name="connsiteX8" fmla="*/ 493891 w 786106"/>
                <a:gd name="connsiteY8" fmla="*/ 48682 h 1167799"/>
                <a:gd name="connsiteX9" fmla="*/ 616477 w 786106"/>
                <a:gd name="connsiteY9" fmla="*/ 60235 h 1167799"/>
                <a:gd name="connsiteX10" fmla="*/ 644016 w 786106"/>
                <a:gd name="connsiteY10" fmla="*/ 116921 h 1167799"/>
                <a:gd name="connsiteX11" fmla="*/ 698607 w 786106"/>
                <a:gd name="connsiteY11" fmla="*/ 130569 h 1167799"/>
                <a:gd name="connsiteX12" fmla="*/ 753198 w 786106"/>
                <a:gd name="connsiteY12" fmla="*/ 157864 h 1167799"/>
                <a:gd name="connsiteX13" fmla="*/ 753198 w 786106"/>
                <a:gd name="connsiteY13" fmla="*/ 676479 h 1167799"/>
                <a:gd name="connsiteX14" fmla="*/ 725903 w 786106"/>
                <a:gd name="connsiteY14" fmla="*/ 935787 h 1167799"/>
                <a:gd name="connsiteX15" fmla="*/ 698607 w 786106"/>
                <a:gd name="connsiteY15" fmla="*/ 990378 h 1167799"/>
                <a:gd name="connsiteX16" fmla="*/ 671312 w 786106"/>
                <a:gd name="connsiteY16" fmla="*/ 1126855 h 1167799"/>
                <a:gd name="connsiteX17" fmla="*/ 630369 w 786106"/>
                <a:gd name="connsiteY17" fmla="*/ 1167799 h 1167799"/>
                <a:gd name="connsiteX18" fmla="*/ 57163 w 786106"/>
                <a:gd name="connsiteY18" fmla="*/ 1154151 h 1167799"/>
                <a:gd name="connsiteX19" fmla="*/ 2572 w 786106"/>
                <a:gd name="connsiteY19" fmla="*/ 1126855 h 1167799"/>
                <a:gd name="connsiteX20" fmla="*/ 16219 w 786106"/>
                <a:gd name="connsiteY20" fmla="*/ 1058617 h 1167799"/>
                <a:gd name="connsiteX21" fmla="*/ 29867 w 786106"/>
                <a:gd name="connsiteY21" fmla="*/ 1004026 h 1167799"/>
                <a:gd name="connsiteX22" fmla="*/ 125401 w 786106"/>
                <a:gd name="connsiteY22" fmla="*/ 949435 h 1167799"/>
                <a:gd name="connsiteX23" fmla="*/ 166345 w 786106"/>
                <a:gd name="connsiteY23" fmla="*/ 922139 h 1167799"/>
                <a:gd name="connsiteX24" fmla="*/ 207288 w 786106"/>
                <a:gd name="connsiteY24" fmla="*/ 621888 h 1167799"/>
                <a:gd name="connsiteX25" fmla="*/ 302822 w 786106"/>
                <a:gd name="connsiteY25" fmla="*/ 499058 h 1167799"/>
                <a:gd name="connsiteX26" fmla="*/ 207288 w 786106"/>
                <a:gd name="connsiteY26" fmla="*/ 430820 h 1167799"/>
                <a:gd name="connsiteX27" fmla="*/ 207288 w 786106"/>
                <a:gd name="connsiteY27" fmla="*/ 403524 h 1167799"/>
                <a:gd name="connsiteX0" fmla="*/ 234583 w 786106"/>
                <a:gd name="connsiteY0" fmla="*/ 458115 h 1167799"/>
                <a:gd name="connsiteX1" fmla="*/ 124307 w 786106"/>
                <a:gd name="connsiteY1" fmla="*/ 289486 h 1167799"/>
                <a:gd name="connsiteX2" fmla="*/ 234925 w 786106"/>
                <a:gd name="connsiteY2" fmla="*/ 256079 h 1167799"/>
                <a:gd name="connsiteX3" fmla="*/ 284739 w 786106"/>
                <a:gd name="connsiteY3" fmla="*/ 173608 h 1167799"/>
                <a:gd name="connsiteX4" fmla="*/ 279962 w 786106"/>
                <a:gd name="connsiteY4" fmla="*/ 80998 h 1167799"/>
                <a:gd name="connsiteX5" fmla="*/ 343766 w 786106"/>
                <a:gd name="connsiteY5" fmla="*/ 75978 h 1167799"/>
                <a:gd name="connsiteX6" fmla="*/ 404304 w 786106"/>
                <a:gd name="connsiteY6" fmla="*/ 281 h 1167799"/>
                <a:gd name="connsiteX7" fmla="*/ 415854 w 786106"/>
                <a:gd name="connsiteY7" fmla="*/ 106881 h 1167799"/>
                <a:gd name="connsiteX8" fmla="*/ 520016 w 786106"/>
                <a:gd name="connsiteY8" fmla="*/ 35619 h 1167799"/>
                <a:gd name="connsiteX9" fmla="*/ 616477 w 786106"/>
                <a:gd name="connsiteY9" fmla="*/ 60235 h 1167799"/>
                <a:gd name="connsiteX10" fmla="*/ 644016 w 786106"/>
                <a:gd name="connsiteY10" fmla="*/ 116921 h 1167799"/>
                <a:gd name="connsiteX11" fmla="*/ 698607 w 786106"/>
                <a:gd name="connsiteY11" fmla="*/ 130569 h 1167799"/>
                <a:gd name="connsiteX12" fmla="*/ 753198 w 786106"/>
                <a:gd name="connsiteY12" fmla="*/ 157864 h 1167799"/>
                <a:gd name="connsiteX13" fmla="*/ 753198 w 786106"/>
                <a:gd name="connsiteY13" fmla="*/ 676479 h 1167799"/>
                <a:gd name="connsiteX14" fmla="*/ 725903 w 786106"/>
                <a:gd name="connsiteY14" fmla="*/ 935787 h 1167799"/>
                <a:gd name="connsiteX15" fmla="*/ 698607 w 786106"/>
                <a:gd name="connsiteY15" fmla="*/ 990378 h 1167799"/>
                <a:gd name="connsiteX16" fmla="*/ 671312 w 786106"/>
                <a:gd name="connsiteY16" fmla="*/ 1126855 h 1167799"/>
                <a:gd name="connsiteX17" fmla="*/ 630369 w 786106"/>
                <a:gd name="connsiteY17" fmla="*/ 1167799 h 1167799"/>
                <a:gd name="connsiteX18" fmla="*/ 57163 w 786106"/>
                <a:gd name="connsiteY18" fmla="*/ 1154151 h 1167799"/>
                <a:gd name="connsiteX19" fmla="*/ 2572 w 786106"/>
                <a:gd name="connsiteY19" fmla="*/ 1126855 h 1167799"/>
                <a:gd name="connsiteX20" fmla="*/ 16219 w 786106"/>
                <a:gd name="connsiteY20" fmla="*/ 1058617 h 1167799"/>
                <a:gd name="connsiteX21" fmla="*/ 29867 w 786106"/>
                <a:gd name="connsiteY21" fmla="*/ 1004026 h 1167799"/>
                <a:gd name="connsiteX22" fmla="*/ 125401 w 786106"/>
                <a:gd name="connsiteY22" fmla="*/ 949435 h 1167799"/>
                <a:gd name="connsiteX23" fmla="*/ 166345 w 786106"/>
                <a:gd name="connsiteY23" fmla="*/ 922139 h 1167799"/>
                <a:gd name="connsiteX24" fmla="*/ 207288 w 786106"/>
                <a:gd name="connsiteY24" fmla="*/ 621888 h 1167799"/>
                <a:gd name="connsiteX25" fmla="*/ 302822 w 786106"/>
                <a:gd name="connsiteY25" fmla="*/ 499058 h 1167799"/>
                <a:gd name="connsiteX26" fmla="*/ 207288 w 786106"/>
                <a:gd name="connsiteY26" fmla="*/ 430820 h 1167799"/>
                <a:gd name="connsiteX27" fmla="*/ 207288 w 786106"/>
                <a:gd name="connsiteY27" fmla="*/ 403524 h 1167799"/>
                <a:gd name="connsiteX0" fmla="*/ 234583 w 786106"/>
                <a:gd name="connsiteY0" fmla="*/ 458115 h 1167799"/>
                <a:gd name="connsiteX1" fmla="*/ 124307 w 786106"/>
                <a:gd name="connsiteY1" fmla="*/ 289486 h 1167799"/>
                <a:gd name="connsiteX2" fmla="*/ 234925 w 786106"/>
                <a:gd name="connsiteY2" fmla="*/ 256079 h 1167799"/>
                <a:gd name="connsiteX3" fmla="*/ 284739 w 786106"/>
                <a:gd name="connsiteY3" fmla="*/ 173608 h 1167799"/>
                <a:gd name="connsiteX4" fmla="*/ 279962 w 786106"/>
                <a:gd name="connsiteY4" fmla="*/ 80998 h 1167799"/>
                <a:gd name="connsiteX5" fmla="*/ 343766 w 786106"/>
                <a:gd name="connsiteY5" fmla="*/ 75978 h 1167799"/>
                <a:gd name="connsiteX6" fmla="*/ 404304 w 786106"/>
                <a:gd name="connsiteY6" fmla="*/ 281 h 1167799"/>
                <a:gd name="connsiteX7" fmla="*/ 415854 w 786106"/>
                <a:gd name="connsiteY7" fmla="*/ 106881 h 1167799"/>
                <a:gd name="connsiteX8" fmla="*/ 520016 w 786106"/>
                <a:gd name="connsiteY8" fmla="*/ 35619 h 1167799"/>
                <a:gd name="connsiteX9" fmla="*/ 616477 w 786106"/>
                <a:gd name="connsiteY9" fmla="*/ 60235 h 1167799"/>
                <a:gd name="connsiteX10" fmla="*/ 666876 w 786106"/>
                <a:gd name="connsiteY10" fmla="*/ 107124 h 1167799"/>
                <a:gd name="connsiteX11" fmla="*/ 698607 w 786106"/>
                <a:gd name="connsiteY11" fmla="*/ 130569 h 1167799"/>
                <a:gd name="connsiteX12" fmla="*/ 753198 w 786106"/>
                <a:gd name="connsiteY12" fmla="*/ 157864 h 1167799"/>
                <a:gd name="connsiteX13" fmla="*/ 753198 w 786106"/>
                <a:gd name="connsiteY13" fmla="*/ 676479 h 1167799"/>
                <a:gd name="connsiteX14" fmla="*/ 725903 w 786106"/>
                <a:gd name="connsiteY14" fmla="*/ 935787 h 1167799"/>
                <a:gd name="connsiteX15" fmla="*/ 698607 w 786106"/>
                <a:gd name="connsiteY15" fmla="*/ 990378 h 1167799"/>
                <a:gd name="connsiteX16" fmla="*/ 671312 w 786106"/>
                <a:gd name="connsiteY16" fmla="*/ 1126855 h 1167799"/>
                <a:gd name="connsiteX17" fmla="*/ 630369 w 786106"/>
                <a:gd name="connsiteY17" fmla="*/ 1167799 h 1167799"/>
                <a:gd name="connsiteX18" fmla="*/ 57163 w 786106"/>
                <a:gd name="connsiteY18" fmla="*/ 1154151 h 1167799"/>
                <a:gd name="connsiteX19" fmla="*/ 2572 w 786106"/>
                <a:gd name="connsiteY19" fmla="*/ 1126855 h 1167799"/>
                <a:gd name="connsiteX20" fmla="*/ 16219 w 786106"/>
                <a:gd name="connsiteY20" fmla="*/ 1058617 h 1167799"/>
                <a:gd name="connsiteX21" fmla="*/ 29867 w 786106"/>
                <a:gd name="connsiteY21" fmla="*/ 1004026 h 1167799"/>
                <a:gd name="connsiteX22" fmla="*/ 125401 w 786106"/>
                <a:gd name="connsiteY22" fmla="*/ 949435 h 1167799"/>
                <a:gd name="connsiteX23" fmla="*/ 166345 w 786106"/>
                <a:gd name="connsiteY23" fmla="*/ 922139 h 1167799"/>
                <a:gd name="connsiteX24" fmla="*/ 207288 w 786106"/>
                <a:gd name="connsiteY24" fmla="*/ 621888 h 1167799"/>
                <a:gd name="connsiteX25" fmla="*/ 302822 w 786106"/>
                <a:gd name="connsiteY25" fmla="*/ 499058 h 1167799"/>
                <a:gd name="connsiteX26" fmla="*/ 207288 w 786106"/>
                <a:gd name="connsiteY26" fmla="*/ 430820 h 1167799"/>
                <a:gd name="connsiteX27" fmla="*/ 207288 w 786106"/>
                <a:gd name="connsiteY27" fmla="*/ 403524 h 1167799"/>
                <a:gd name="connsiteX0" fmla="*/ 234583 w 786106"/>
                <a:gd name="connsiteY0" fmla="*/ 458115 h 1167799"/>
                <a:gd name="connsiteX1" fmla="*/ 124307 w 786106"/>
                <a:gd name="connsiteY1" fmla="*/ 289486 h 1167799"/>
                <a:gd name="connsiteX2" fmla="*/ 234925 w 786106"/>
                <a:gd name="connsiteY2" fmla="*/ 256079 h 1167799"/>
                <a:gd name="connsiteX3" fmla="*/ 284739 w 786106"/>
                <a:gd name="connsiteY3" fmla="*/ 173608 h 1167799"/>
                <a:gd name="connsiteX4" fmla="*/ 279962 w 786106"/>
                <a:gd name="connsiteY4" fmla="*/ 80998 h 1167799"/>
                <a:gd name="connsiteX5" fmla="*/ 343766 w 786106"/>
                <a:gd name="connsiteY5" fmla="*/ 75978 h 1167799"/>
                <a:gd name="connsiteX6" fmla="*/ 404304 w 786106"/>
                <a:gd name="connsiteY6" fmla="*/ 281 h 1167799"/>
                <a:gd name="connsiteX7" fmla="*/ 415854 w 786106"/>
                <a:gd name="connsiteY7" fmla="*/ 106881 h 1167799"/>
                <a:gd name="connsiteX8" fmla="*/ 520016 w 786106"/>
                <a:gd name="connsiteY8" fmla="*/ 35619 h 1167799"/>
                <a:gd name="connsiteX9" fmla="*/ 616477 w 786106"/>
                <a:gd name="connsiteY9" fmla="*/ 60235 h 1167799"/>
                <a:gd name="connsiteX10" fmla="*/ 666876 w 786106"/>
                <a:gd name="connsiteY10" fmla="*/ 107124 h 1167799"/>
                <a:gd name="connsiteX11" fmla="*/ 757390 w 786106"/>
                <a:gd name="connsiteY11" fmla="*/ 244869 h 1167799"/>
                <a:gd name="connsiteX12" fmla="*/ 753198 w 786106"/>
                <a:gd name="connsiteY12" fmla="*/ 157864 h 1167799"/>
                <a:gd name="connsiteX13" fmla="*/ 753198 w 786106"/>
                <a:gd name="connsiteY13" fmla="*/ 676479 h 1167799"/>
                <a:gd name="connsiteX14" fmla="*/ 725903 w 786106"/>
                <a:gd name="connsiteY14" fmla="*/ 935787 h 1167799"/>
                <a:gd name="connsiteX15" fmla="*/ 698607 w 786106"/>
                <a:gd name="connsiteY15" fmla="*/ 990378 h 1167799"/>
                <a:gd name="connsiteX16" fmla="*/ 671312 w 786106"/>
                <a:gd name="connsiteY16" fmla="*/ 1126855 h 1167799"/>
                <a:gd name="connsiteX17" fmla="*/ 630369 w 786106"/>
                <a:gd name="connsiteY17" fmla="*/ 1167799 h 1167799"/>
                <a:gd name="connsiteX18" fmla="*/ 57163 w 786106"/>
                <a:gd name="connsiteY18" fmla="*/ 1154151 h 1167799"/>
                <a:gd name="connsiteX19" fmla="*/ 2572 w 786106"/>
                <a:gd name="connsiteY19" fmla="*/ 1126855 h 1167799"/>
                <a:gd name="connsiteX20" fmla="*/ 16219 w 786106"/>
                <a:gd name="connsiteY20" fmla="*/ 1058617 h 1167799"/>
                <a:gd name="connsiteX21" fmla="*/ 29867 w 786106"/>
                <a:gd name="connsiteY21" fmla="*/ 1004026 h 1167799"/>
                <a:gd name="connsiteX22" fmla="*/ 125401 w 786106"/>
                <a:gd name="connsiteY22" fmla="*/ 949435 h 1167799"/>
                <a:gd name="connsiteX23" fmla="*/ 166345 w 786106"/>
                <a:gd name="connsiteY23" fmla="*/ 922139 h 1167799"/>
                <a:gd name="connsiteX24" fmla="*/ 207288 w 786106"/>
                <a:gd name="connsiteY24" fmla="*/ 621888 h 1167799"/>
                <a:gd name="connsiteX25" fmla="*/ 302822 w 786106"/>
                <a:gd name="connsiteY25" fmla="*/ 499058 h 1167799"/>
                <a:gd name="connsiteX26" fmla="*/ 207288 w 786106"/>
                <a:gd name="connsiteY26" fmla="*/ 430820 h 1167799"/>
                <a:gd name="connsiteX27" fmla="*/ 207288 w 786106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753198 w 757678"/>
                <a:gd name="connsiteY13" fmla="*/ 676479 h 1167799"/>
                <a:gd name="connsiteX14" fmla="*/ 725903 w 757678"/>
                <a:gd name="connsiteY14" fmla="*/ 935787 h 1167799"/>
                <a:gd name="connsiteX15" fmla="*/ 698607 w 757678"/>
                <a:gd name="connsiteY15" fmla="*/ 990378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753198 w 757678"/>
                <a:gd name="connsiteY13" fmla="*/ 676479 h 1167799"/>
                <a:gd name="connsiteX14" fmla="*/ 725903 w 757678"/>
                <a:gd name="connsiteY14" fmla="*/ 935787 h 1167799"/>
                <a:gd name="connsiteX15" fmla="*/ 698607 w 757678"/>
                <a:gd name="connsiteY15" fmla="*/ 990378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58492 w 757678"/>
                <a:gd name="connsiteY13" fmla="*/ 630759 h 1167799"/>
                <a:gd name="connsiteX14" fmla="*/ 725903 w 757678"/>
                <a:gd name="connsiteY14" fmla="*/ 935787 h 1167799"/>
                <a:gd name="connsiteX15" fmla="*/ 698607 w 757678"/>
                <a:gd name="connsiteY15" fmla="*/ 990378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71555 w 757678"/>
                <a:gd name="connsiteY13" fmla="*/ 630759 h 1167799"/>
                <a:gd name="connsiteX14" fmla="*/ 725903 w 757678"/>
                <a:gd name="connsiteY14" fmla="*/ 935787 h 1167799"/>
                <a:gd name="connsiteX15" fmla="*/ 698607 w 757678"/>
                <a:gd name="connsiteY15" fmla="*/ 990378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71555 w 757678"/>
                <a:gd name="connsiteY13" fmla="*/ 630759 h 1167799"/>
                <a:gd name="connsiteX14" fmla="*/ 614869 w 757678"/>
                <a:gd name="connsiteY14" fmla="*/ 932522 h 1167799"/>
                <a:gd name="connsiteX15" fmla="*/ 698607 w 757678"/>
                <a:gd name="connsiteY15" fmla="*/ 990378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71555 w 757678"/>
                <a:gd name="connsiteY13" fmla="*/ 630759 h 1167799"/>
                <a:gd name="connsiteX14" fmla="*/ 614869 w 757678"/>
                <a:gd name="connsiteY14" fmla="*/ 932522 h 1167799"/>
                <a:gd name="connsiteX15" fmla="*/ 688810 w 757678"/>
                <a:gd name="connsiteY15" fmla="*/ 1016504 h 1167799"/>
                <a:gd name="connsiteX16" fmla="*/ 671312 w 757678"/>
                <a:gd name="connsiteY16" fmla="*/ 1126855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71555 w 757678"/>
                <a:gd name="connsiteY13" fmla="*/ 630759 h 1167799"/>
                <a:gd name="connsiteX14" fmla="*/ 614869 w 757678"/>
                <a:gd name="connsiteY14" fmla="*/ 932522 h 1167799"/>
                <a:gd name="connsiteX15" fmla="*/ 688810 w 757678"/>
                <a:gd name="connsiteY15" fmla="*/ 1016504 h 1167799"/>
                <a:gd name="connsiteX16" fmla="*/ 605998 w 757678"/>
                <a:gd name="connsiteY16" fmla="*/ 1097464 h 1167799"/>
                <a:gd name="connsiteX17" fmla="*/ 630369 w 757678"/>
                <a:gd name="connsiteY17" fmla="*/ 1167799 h 1167799"/>
                <a:gd name="connsiteX18" fmla="*/ 57163 w 757678"/>
                <a:gd name="connsiteY18" fmla="*/ 1154151 h 1167799"/>
                <a:gd name="connsiteX19" fmla="*/ 2572 w 757678"/>
                <a:gd name="connsiteY19" fmla="*/ 1126855 h 1167799"/>
                <a:gd name="connsiteX20" fmla="*/ 16219 w 757678"/>
                <a:gd name="connsiteY20" fmla="*/ 1058617 h 1167799"/>
                <a:gd name="connsiteX21" fmla="*/ 29867 w 757678"/>
                <a:gd name="connsiteY21" fmla="*/ 1004026 h 1167799"/>
                <a:gd name="connsiteX22" fmla="*/ 125401 w 757678"/>
                <a:gd name="connsiteY22" fmla="*/ 949435 h 1167799"/>
                <a:gd name="connsiteX23" fmla="*/ 166345 w 757678"/>
                <a:gd name="connsiteY23" fmla="*/ 922139 h 1167799"/>
                <a:gd name="connsiteX24" fmla="*/ 207288 w 757678"/>
                <a:gd name="connsiteY24" fmla="*/ 621888 h 1167799"/>
                <a:gd name="connsiteX25" fmla="*/ 302822 w 757678"/>
                <a:gd name="connsiteY25" fmla="*/ 499058 h 1167799"/>
                <a:gd name="connsiteX26" fmla="*/ 207288 w 757678"/>
                <a:gd name="connsiteY26" fmla="*/ 430820 h 1167799"/>
                <a:gd name="connsiteX27" fmla="*/ 207288 w 757678"/>
                <a:gd name="connsiteY27" fmla="*/ 403524 h 1167799"/>
                <a:gd name="connsiteX0" fmla="*/ 234583 w 757678"/>
                <a:gd name="connsiteY0" fmla="*/ 458115 h 1167799"/>
                <a:gd name="connsiteX1" fmla="*/ 124307 w 757678"/>
                <a:gd name="connsiteY1" fmla="*/ 289486 h 1167799"/>
                <a:gd name="connsiteX2" fmla="*/ 234925 w 757678"/>
                <a:gd name="connsiteY2" fmla="*/ 256079 h 1167799"/>
                <a:gd name="connsiteX3" fmla="*/ 284739 w 757678"/>
                <a:gd name="connsiteY3" fmla="*/ 173608 h 1167799"/>
                <a:gd name="connsiteX4" fmla="*/ 279962 w 757678"/>
                <a:gd name="connsiteY4" fmla="*/ 80998 h 1167799"/>
                <a:gd name="connsiteX5" fmla="*/ 343766 w 757678"/>
                <a:gd name="connsiteY5" fmla="*/ 75978 h 1167799"/>
                <a:gd name="connsiteX6" fmla="*/ 404304 w 757678"/>
                <a:gd name="connsiteY6" fmla="*/ 281 h 1167799"/>
                <a:gd name="connsiteX7" fmla="*/ 415854 w 757678"/>
                <a:gd name="connsiteY7" fmla="*/ 106881 h 1167799"/>
                <a:gd name="connsiteX8" fmla="*/ 520016 w 757678"/>
                <a:gd name="connsiteY8" fmla="*/ 35619 h 1167799"/>
                <a:gd name="connsiteX9" fmla="*/ 616477 w 757678"/>
                <a:gd name="connsiteY9" fmla="*/ 60235 h 1167799"/>
                <a:gd name="connsiteX10" fmla="*/ 666876 w 757678"/>
                <a:gd name="connsiteY10" fmla="*/ 107124 h 1167799"/>
                <a:gd name="connsiteX11" fmla="*/ 757390 w 757678"/>
                <a:gd name="connsiteY11" fmla="*/ 244869 h 1167799"/>
                <a:gd name="connsiteX12" fmla="*/ 700946 w 757678"/>
                <a:gd name="connsiteY12" fmla="*/ 363604 h 1167799"/>
                <a:gd name="connsiteX13" fmla="*/ 671555 w 757678"/>
                <a:gd name="connsiteY13" fmla="*/ 630759 h 1167799"/>
                <a:gd name="connsiteX14" fmla="*/ 614869 w 757678"/>
                <a:gd name="connsiteY14" fmla="*/ 932522 h 1167799"/>
                <a:gd name="connsiteX15" fmla="*/ 688810 w 757678"/>
                <a:gd name="connsiteY15" fmla="*/ 1016504 h 1167799"/>
                <a:gd name="connsiteX16" fmla="*/ 667607 w 757678"/>
                <a:gd name="connsiteY16" fmla="*/ 1069243 h 1167799"/>
                <a:gd name="connsiteX17" fmla="*/ 605998 w 757678"/>
                <a:gd name="connsiteY17" fmla="*/ 1097464 h 1167799"/>
                <a:gd name="connsiteX18" fmla="*/ 630369 w 757678"/>
                <a:gd name="connsiteY18" fmla="*/ 1167799 h 1167799"/>
                <a:gd name="connsiteX19" fmla="*/ 57163 w 757678"/>
                <a:gd name="connsiteY19" fmla="*/ 1154151 h 1167799"/>
                <a:gd name="connsiteX20" fmla="*/ 2572 w 757678"/>
                <a:gd name="connsiteY20" fmla="*/ 1126855 h 1167799"/>
                <a:gd name="connsiteX21" fmla="*/ 16219 w 757678"/>
                <a:gd name="connsiteY21" fmla="*/ 1058617 h 1167799"/>
                <a:gd name="connsiteX22" fmla="*/ 29867 w 757678"/>
                <a:gd name="connsiteY22" fmla="*/ 1004026 h 1167799"/>
                <a:gd name="connsiteX23" fmla="*/ 125401 w 757678"/>
                <a:gd name="connsiteY23" fmla="*/ 949435 h 1167799"/>
                <a:gd name="connsiteX24" fmla="*/ 166345 w 757678"/>
                <a:gd name="connsiteY24" fmla="*/ 922139 h 1167799"/>
                <a:gd name="connsiteX25" fmla="*/ 207288 w 757678"/>
                <a:gd name="connsiteY25" fmla="*/ 621888 h 1167799"/>
                <a:gd name="connsiteX26" fmla="*/ 302822 w 757678"/>
                <a:gd name="connsiteY26" fmla="*/ 499058 h 1167799"/>
                <a:gd name="connsiteX27" fmla="*/ 207288 w 757678"/>
                <a:gd name="connsiteY27" fmla="*/ 430820 h 1167799"/>
                <a:gd name="connsiteX28" fmla="*/ 207288 w 757678"/>
                <a:gd name="connsiteY28" fmla="*/ 403524 h 1167799"/>
                <a:gd name="connsiteX0" fmla="*/ 237593 w 760688"/>
                <a:gd name="connsiteY0" fmla="*/ 458115 h 1170101"/>
                <a:gd name="connsiteX1" fmla="*/ 127317 w 760688"/>
                <a:gd name="connsiteY1" fmla="*/ 289486 h 1170101"/>
                <a:gd name="connsiteX2" fmla="*/ 237935 w 760688"/>
                <a:gd name="connsiteY2" fmla="*/ 256079 h 1170101"/>
                <a:gd name="connsiteX3" fmla="*/ 287749 w 760688"/>
                <a:gd name="connsiteY3" fmla="*/ 173608 h 1170101"/>
                <a:gd name="connsiteX4" fmla="*/ 282972 w 760688"/>
                <a:gd name="connsiteY4" fmla="*/ 80998 h 1170101"/>
                <a:gd name="connsiteX5" fmla="*/ 346776 w 760688"/>
                <a:gd name="connsiteY5" fmla="*/ 75978 h 1170101"/>
                <a:gd name="connsiteX6" fmla="*/ 407314 w 760688"/>
                <a:gd name="connsiteY6" fmla="*/ 281 h 1170101"/>
                <a:gd name="connsiteX7" fmla="*/ 418864 w 760688"/>
                <a:gd name="connsiteY7" fmla="*/ 106881 h 1170101"/>
                <a:gd name="connsiteX8" fmla="*/ 523026 w 760688"/>
                <a:gd name="connsiteY8" fmla="*/ 35619 h 1170101"/>
                <a:gd name="connsiteX9" fmla="*/ 619487 w 760688"/>
                <a:gd name="connsiteY9" fmla="*/ 60235 h 1170101"/>
                <a:gd name="connsiteX10" fmla="*/ 669886 w 760688"/>
                <a:gd name="connsiteY10" fmla="*/ 107124 h 1170101"/>
                <a:gd name="connsiteX11" fmla="*/ 760400 w 760688"/>
                <a:gd name="connsiteY11" fmla="*/ 244869 h 1170101"/>
                <a:gd name="connsiteX12" fmla="*/ 703956 w 760688"/>
                <a:gd name="connsiteY12" fmla="*/ 363604 h 1170101"/>
                <a:gd name="connsiteX13" fmla="*/ 674565 w 760688"/>
                <a:gd name="connsiteY13" fmla="*/ 630759 h 1170101"/>
                <a:gd name="connsiteX14" fmla="*/ 617879 w 760688"/>
                <a:gd name="connsiteY14" fmla="*/ 932522 h 1170101"/>
                <a:gd name="connsiteX15" fmla="*/ 691820 w 760688"/>
                <a:gd name="connsiteY15" fmla="*/ 1016504 h 1170101"/>
                <a:gd name="connsiteX16" fmla="*/ 670617 w 760688"/>
                <a:gd name="connsiteY16" fmla="*/ 1069243 h 1170101"/>
                <a:gd name="connsiteX17" fmla="*/ 609008 w 760688"/>
                <a:gd name="connsiteY17" fmla="*/ 1097464 h 1170101"/>
                <a:gd name="connsiteX18" fmla="*/ 633379 w 760688"/>
                <a:gd name="connsiteY18" fmla="*/ 1167799 h 1170101"/>
                <a:gd name="connsiteX19" fmla="*/ 579177 w 760688"/>
                <a:gd name="connsiteY19" fmla="*/ 1141089 h 1170101"/>
                <a:gd name="connsiteX20" fmla="*/ 60173 w 760688"/>
                <a:gd name="connsiteY20" fmla="*/ 1154151 h 1170101"/>
                <a:gd name="connsiteX21" fmla="*/ 5582 w 760688"/>
                <a:gd name="connsiteY21" fmla="*/ 1126855 h 1170101"/>
                <a:gd name="connsiteX22" fmla="*/ 19229 w 760688"/>
                <a:gd name="connsiteY22" fmla="*/ 1058617 h 1170101"/>
                <a:gd name="connsiteX23" fmla="*/ 32877 w 760688"/>
                <a:gd name="connsiteY23" fmla="*/ 1004026 h 1170101"/>
                <a:gd name="connsiteX24" fmla="*/ 128411 w 760688"/>
                <a:gd name="connsiteY24" fmla="*/ 949435 h 1170101"/>
                <a:gd name="connsiteX25" fmla="*/ 169355 w 760688"/>
                <a:gd name="connsiteY25" fmla="*/ 922139 h 1170101"/>
                <a:gd name="connsiteX26" fmla="*/ 210298 w 760688"/>
                <a:gd name="connsiteY26" fmla="*/ 621888 h 1170101"/>
                <a:gd name="connsiteX27" fmla="*/ 305832 w 760688"/>
                <a:gd name="connsiteY27" fmla="*/ 499058 h 1170101"/>
                <a:gd name="connsiteX28" fmla="*/ 210298 w 760688"/>
                <a:gd name="connsiteY28" fmla="*/ 430820 h 1170101"/>
                <a:gd name="connsiteX29" fmla="*/ 210298 w 760688"/>
                <a:gd name="connsiteY29" fmla="*/ 403524 h 1170101"/>
                <a:gd name="connsiteX0" fmla="*/ 237593 w 760688"/>
                <a:gd name="connsiteY0" fmla="*/ 458115 h 1170101"/>
                <a:gd name="connsiteX1" fmla="*/ 127317 w 760688"/>
                <a:gd name="connsiteY1" fmla="*/ 289486 h 1170101"/>
                <a:gd name="connsiteX2" fmla="*/ 237935 w 760688"/>
                <a:gd name="connsiteY2" fmla="*/ 256079 h 1170101"/>
                <a:gd name="connsiteX3" fmla="*/ 287749 w 760688"/>
                <a:gd name="connsiteY3" fmla="*/ 173608 h 1170101"/>
                <a:gd name="connsiteX4" fmla="*/ 282972 w 760688"/>
                <a:gd name="connsiteY4" fmla="*/ 80998 h 1170101"/>
                <a:gd name="connsiteX5" fmla="*/ 346776 w 760688"/>
                <a:gd name="connsiteY5" fmla="*/ 75978 h 1170101"/>
                <a:gd name="connsiteX6" fmla="*/ 407314 w 760688"/>
                <a:gd name="connsiteY6" fmla="*/ 281 h 1170101"/>
                <a:gd name="connsiteX7" fmla="*/ 418864 w 760688"/>
                <a:gd name="connsiteY7" fmla="*/ 106881 h 1170101"/>
                <a:gd name="connsiteX8" fmla="*/ 523026 w 760688"/>
                <a:gd name="connsiteY8" fmla="*/ 35619 h 1170101"/>
                <a:gd name="connsiteX9" fmla="*/ 619487 w 760688"/>
                <a:gd name="connsiteY9" fmla="*/ 60235 h 1170101"/>
                <a:gd name="connsiteX10" fmla="*/ 669886 w 760688"/>
                <a:gd name="connsiteY10" fmla="*/ 107124 h 1170101"/>
                <a:gd name="connsiteX11" fmla="*/ 760400 w 760688"/>
                <a:gd name="connsiteY11" fmla="*/ 244869 h 1170101"/>
                <a:gd name="connsiteX12" fmla="*/ 703956 w 760688"/>
                <a:gd name="connsiteY12" fmla="*/ 363604 h 1170101"/>
                <a:gd name="connsiteX13" fmla="*/ 674565 w 760688"/>
                <a:gd name="connsiteY13" fmla="*/ 630759 h 1170101"/>
                <a:gd name="connsiteX14" fmla="*/ 617879 w 760688"/>
                <a:gd name="connsiteY14" fmla="*/ 932522 h 1170101"/>
                <a:gd name="connsiteX15" fmla="*/ 691820 w 760688"/>
                <a:gd name="connsiteY15" fmla="*/ 1016504 h 1170101"/>
                <a:gd name="connsiteX16" fmla="*/ 670617 w 760688"/>
                <a:gd name="connsiteY16" fmla="*/ 1069243 h 1170101"/>
                <a:gd name="connsiteX17" fmla="*/ 609008 w 760688"/>
                <a:gd name="connsiteY17" fmla="*/ 1097464 h 1170101"/>
                <a:gd name="connsiteX18" fmla="*/ 633379 w 760688"/>
                <a:gd name="connsiteY18" fmla="*/ 1167799 h 1170101"/>
                <a:gd name="connsiteX19" fmla="*/ 579177 w 760688"/>
                <a:gd name="connsiteY19" fmla="*/ 1141089 h 1170101"/>
                <a:gd name="connsiteX20" fmla="*/ 60173 w 760688"/>
                <a:gd name="connsiteY20" fmla="*/ 1154151 h 1170101"/>
                <a:gd name="connsiteX21" fmla="*/ 5582 w 760688"/>
                <a:gd name="connsiteY21" fmla="*/ 1126855 h 1170101"/>
                <a:gd name="connsiteX22" fmla="*/ 19229 w 760688"/>
                <a:gd name="connsiteY22" fmla="*/ 1058617 h 1170101"/>
                <a:gd name="connsiteX23" fmla="*/ 32877 w 760688"/>
                <a:gd name="connsiteY23" fmla="*/ 1004026 h 1170101"/>
                <a:gd name="connsiteX24" fmla="*/ 128411 w 760688"/>
                <a:gd name="connsiteY24" fmla="*/ 949435 h 1170101"/>
                <a:gd name="connsiteX25" fmla="*/ 169355 w 760688"/>
                <a:gd name="connsiteY25" fmla="*/ 922139 h 1170101"/>
                <a:gd name="connsiteX26" fmla="*/ 210298 w 760688"/>
                <a:gd name="connsiteY26" fmla="*/ 621888 h 1170101"/>
                <a:gd name="connsiteX27" fmla="*/ 305832 w 760688"/>
                <a:gd name="connsiteY27" fmla="*/ 499058 h 1170101"/>
                <a:gd name="connsiteX28" fmla="*/ 210298 w 760688"/>
                <a:gd name="connsiteY28" fmla="*/ 430820 h 1170101"/>
                <a:gd name="connsiteX29" fmla="*/ 210298 w 760688"/>
                <a:gd name="connsiteY29" fmla="*/ 403524 h 1170101"/>
                <a:gd name="connsiteX0" fmla="*/ 239902 w 762997"/>
                <a:gd name="connsiteY0" fmla="*/ 458115 h 1170101"/>
                <a:gd name="connsiteX1" fmla="*/ 129626 w 762997"/>
                <a:gd name="connsiteY1" fmla="*/ 289486 h 1170101"/>
                <a:gd name="connsiteX2" fmla="*/ 240244 w 762997"/>
                <a:gd name="connsiteY2" fmla="*/ 256079 h 1170101"/>
                <a:gd name="connsiteX3" fmla="*/ 290058 w 762997"/>
                <a:gd name="connsiteY3" fmla="*/ 173608 h 1170101"/>
                <a:gd name="connsiteX4" fmla="*/ 285281 w 762997"/>
                <a:gd name="connsiteY4" fmla="*/ 80998 h 1170101"/>
                <a:gd name="connsiteX5" fmla="*/ 349085 w 762997"/>
                <a:gd name="connsiteY5" fmla="*/ 75978 h 1170101"/>
                <a:gd name="connsiteX6" fmla="*/ 409623 w 762997"/>
                <a:gd name="connsiteY6" fmla="*/ 281 h 1170101"/>
                <a:gd name="connsiteX7" fmla="*/ 421173 w 762997"/>
                <a:gd name="connsiteY7" fmla="*/ 106881 h 1170101"/>
                <a:gd name="connsiteX8" fmla="*/ 525335 w 762997"/>
                <a:gd name="connsiteY8" fmla="*/ 35619 h 1170101"/>
                <a:gd name="connsiteX9" fmla="*/ 621796 w 762997"/>
                <a:gd name="connsiteY9" fmla="*/ 60235 h 1170101"/>
                <a:gd name="connsiteX10" fmla="*/ 672195 w 762997"/>
                <a:gd name="connsiteY10" fmla="*/ 107124 h 1170101"/>
                <a:gd name="connsiteX11" fmla="*/ 762709 w 762997"/>
                <a:gd name="connsiteY11" fmla="*/ 244869 h 1170101"/>
                <a:gd name="connsiteX12" fmla="*/ 706265 w 762997"/>
                <a:gd name="connsiteY12" fmla="*/ 363604 h 1170101"/>
                <a:gd name="connsiteX13" fmla="*/ 676874 w 762997"/>
                <a:gd name="connsiteY13" fmla="*/ 630759 h 1170101"/>
                <a:gd name="connsiteX14" fmla="*/ 620188 w 762997"/>
                <a:gd name="connsiteY14" fmla="*/ 932522 h 1170101"/>
                <a:gd name="connsiteX15" fmla="*/ 694129 w 762997"/>
                <a:gd name="connsiteY15" fmla="*/ 1016504 h 1170101"/>
                <a:gd name="connsiteX16" fmla="*/ 672926 w 762997"/>
                <a:gd name="connsiteY16" fmla="*/ 1069243 h 1170101"/>
                <a:gd name="connsiteX17" fmla="*/ 611317 w 762997"/>
                <a:gd name="connsiteY17" fmla="*/ 1097464 h 1170101"/>
                <a:gd name="connsiteX18" fmla="*/ 635688 w 762997"/>
                <a:gd name="connsiteY18" fmla="*/ 1167799 h 1170101"/>
                <a:gd name="connsiteX19" fmla="*/ 581486 w 762997"/>
                <a:gd name="connsiteY19" fmla="*/ 1141089 h 1170101"/>
                <a:gd name="connsiteX20" fmla="*/ 153922 w 762997"/>
                <a:gd name="connsiteY20" fmla="*/ 1114962 h 1170101"/>
                <a:gd name="connsiteX21" fmla="*/ 7891 w 762997"/>
                <a:gd name="connsiteY21" fmla="*/ 1126855 h 1170101"/>
                <a:gd name="connsiteX22" fmla="*/ 21538 w 762997"/>
                <a:gd name="connsiteY22" fmla="*/ 1058617 h 1170101"/>
                <a:gd name="connsiteX23" fmla="*/ 35186 w 762997"/>
                <a:gd name="connsiteY23" fmla="*/ 1004026 h 1170101"/>
                <a:gd name="connsiteX24" fmla="*/ 130720 w 762997"/>
                <a:gd name="connsiteY24" fmla="*/ 949435 h 1170101"/>
                <a:gd name="connsiteX25" fmla="*/ 171664 w 762997"/>
                <a:gd name="connsiteY25" fmla="*/ 922139 h 1170101"/>
                <a:gd name="connsiteX26" fmla="*/ 212607 w 762997"/>
                <a:gd name="connsiteY26" fmla="*/ 621888 h 1170101"/>
                <a:gd name="connsiteX27" fmla="*/ 308141 w 762997"/>
                <a:gd name="connsiteY27" fmla="*/ 499058 h 1170101"/>
                <a:gd name="connsiteX28" fmla="*/ 212607 w 762997"/>
                <a:gd name="connsiteY28" fmla="*/ 430820 h 1170101"/>
                <a:gd name="connsiteX29" fmla="*/ 212607 w 762997"/>
                <a:gd name="connsiteY29" fmla="*/ 403524 h 1170101"/>
                <a:gd name="connsiteX0" fmla="*/ 239902 w 762997"/>
                <a:gd name="connsiteY0" fmla="*/ 458115 h 1170507"/>
                <a:gd name="connsiteX1" fmla="*/ 129626 w 762997"/>
                <a:gd name="connsiteY1" fmla="*/ 289486 h 1170507"/>
                <a:gd name="connsiteX2" fmla="*/ 240244 w 762997"/>
                <a:gd name="connsiteY2" fmla="*/ 256079 h 1170507"/>
                <a:gd name="connsiteX3" fmla="*/ 290058 w 762997"/>
                <a:gd name="connsiteY3" fmla="*/ 173608 h 1170507"/>
                <a:gd name="connsiteX4" fmla="*/ 285281 w 762997"/>
                <a:gd name="connsiteY4" fmla="*/ 80998 h 1170507"/>
                <a:gd name="connsiteX5" fmla="*/ 349085 w 762997"/>
                <a:gd name="connsiteY5" fmla="*/ 75978 h 1170507"/>
                <a:gd name="connsiteX6" fmla="*/ 409623 w 762997"/>
                <a:gd name="connsiteY6" fmla="*/ 281 h 1170507"/>
                <a:gd name="connsiteX7" fmla="*/ 421173 w 762997"/>
                <a:gd name="connsiteY7" fmla="*/ 106881 h 1170507"/>
                <a:gd name="connsiteX8" fmla="*/ 525335 w 762997"/>
                <a:gd name="connsiteY8" fmla="*/ 35619 h 1170507"/>
                <a:gd name="connsiteX9" fmla="*/ 621796 w 762997"/>
                <a:gd name="connsiteY9" fmla="*/ 60235 h 1170507"/>
                <a:gd name="connsiteX10" fmla="*/ 672195 w 762997"/>
                <a:gd name="connsiteY10" fmla="*/ 107124 h 1170507"/>
                <a:gd name="connsiteX11" fmla="*/ 762709 w 762997"/>
                <a:gd name="connsiteY11" fmla="*/ 244869 h 1170507"/>
                <a:gd name="connsiteX12" fmla="*/ 706265 w 762997"/>
                <a:gd name="connsiteY12" fmla="*/ 363604 h 1170507"/>
                <a:gd name="connsiteX13" fmla="*/ 676874 w 762997"/>
                <a:gd name="connsiteY13" fmla="*/ 630759 h 1170507"/>
                <a:gd name="connsiteX14" fmla="*/ 620188 w 762997"/>
                <a:gd name="connsiteY14" fmla="*/ 932522 h 1170507"/>
                <a:gd name="connsiteX15" fmla="*/ 694129 w 762997"/>
                <a:gd name="connsiteY15" fmla="*/ 1016504 h 1170507"/>
                <a:gd name="connsiteX16" fmla="*/ 672926 w 762997"/>
                <a:gd name="connsiteY16" fmla="*/ 1069243 h 1170507"/>
                <a:gd name="connsiteX17" fmla="*/ 611317 w 762997"/>
                <a:gd name="connsiteY17" fmla="*/ 1097464 h 1170507"/>
                <a:gd name="connsiteX18" fmla="*/ 635688 w 762997"/>
                <a:gd name="connsiteY18" fmla="*/ 1167799 h 1170507"/>
                <a:gd name="connsiteX19" fmla="*/ 581486 w 762997"/>
                <a:gd name="connsiteY19" fmla="*/ 1141089 h 1170507"/>
                <a:gd name="connsiteX20" fmla="*/ 205930 w 762997"/>
                <a:gd name="connsiteY20" fmla="*/ 1144355 h 1170507"/>
                <a:gd name="connsiteX21" fmla="*/ 153922 w 762997"/>
                <a:gd name="connsiteY21" fmla="*/ 1114962 h 1170507"/>
                <a:gd name="connsiteX22" fmla="*/ 7891 w 762997"/>
                <a:gd name="connsiteY22" fmla="*/ 1126855 h 1170507"/>
                <a:gd name="connsiteX23" fmla="*/ 21538 w 762997"/>
                <a:gd name="connsiteY23" fmla="*/ 1058617 h 1170507"/>
                <a:gd name="connsiteX24" fmla="*/ 35186 w 762997"/>
                <a:gd name="connsiteY24" fmla="*/ 1004026 h 1170507"/>
                <a:gd name="connsiteX25" fmla="*/ 130720 w 762997"/>
                <a:gd name="connsiteY25" fmla="*/ 949435 h 1170507"/>
                <a:gd name="connsiteX26" fmla="*/ 171664 w 762997"/>
                <a:gd name="connsiteY26" fmla="*/ 922139 h 1170507"/>
                <a:gd name="connsiteX27" fmla="*/ 212607 w 762997"/>
                <a:gd name="connsiteY27" fmla="*/ 621888 h 1170507"/>
                <a:gd name="connsiteX28" fmla="*/ 308141 w 762997"/>
                <a:gd name="connsiteY28" fmla="*/ 499058 h 1170507"/>
                <a:gd name="connsiteX29" fmla="*/ 212607 w 762997"/>
                <a:gd name="connsiteY29" fmla="*/ 430820 h 1170507"/>
                <a:gd name="connsiteX30" fmla="*/ 212607 w 762997"/>
                <a:gd name="connsiteY30" fmla="*/ 403524 h 1170507"/>
                <a:gd name="connsiteX0" fmla="*/ 239902 w 762997"/>
                <a:gd name="connsiteY0" fmla="*/ 458115 h 1170184"/>
                <a:gd name="connsiteX1" fmla="*/ 129626 w 762997"/>
                <a:gd name="connsiteY1" fmla="*/ 289486 h 1170184"/>
                <a:gd name="connsiteX2" fmla="*/ 240244 w 762997"/>
                <a:gd name="connsiteY2" fmla="*/ 256079 h 1170184"/>
                <a:gd name="connsiteX3" fmla="*/ 290058 w 762997"/>
                <a:gd name="connsiteY3" fmla="*/ 173608 h 1170184"/>
                <a:gd name="connsiteX4" fmla="*/ 285281 w 762997"/>
                <a:gd name="connsiteY4" fmla="*/ 80998 h 1170184"/>
                <a:gd name="connsiteX5" fmla="*/ 349085 w 762997"/>
                <a:gd name="connsiteY5" fmla="*/ 75978 h 1170184"/>
                <a:gd name="connsiteX6" fmla="*/ 409623 w 762997"/>
                <a:gd name="connsiteY6" fmla="*/ 281 h 1170184"/>
                <a:gd name="connsiteX7" fmla="*/ 421173 w 762997"/>
                <a:gd name="connsiteY7" fmla="*/ 106881 h 1170184"/>
                <a:gd name="connsiteX8" fmla="*/ 525335 w 762997"/>
                <a:gd name="connsiteY8" fmla="*/ 35619 h 1170184"/>
                <a:gd name="connsiteX9" fmla="*/ 621796 w 762997"/>
                <a:gd name="connsiteY9" fmla="*/ 60235 h 1170184"/>
                <a:gd name="connsiteX10" fmla="*/ 672195 w 762997"/>
                <a:gd name="connsiteY10" fmla="*/ 107124 h 1170184"/>
                <a:gd name="connsiteX11" fmla="*/ 762709 w 762997"/>
                <a:gd name="connsiteY11" fmla="*/ 244869 h 1170184"/>
                <a:gd name="connsiteX12" fmla="*/ 706265 w 762997"/>
                <a:gd name="connsiteY12" fmla="*/ 363604 h 1170184"/>
                <a:gd name="connsiteX13" fmla="*/ 676874 w 762997"/>
                <a:gd name="connsiteY13" fmla="*/ 630759 h 1170184"/>
                <a:gd name="connsiteX14" fmla="*/ 620188 w 762997"/>
                <a:gd name="connsiteY14" fmla="*/ 932522 h 1170184"/>
                <a:gd name="connsiteX15" fmla="*/ 694129 w 762997"/>
                <a:gd name="connsiteY15" fmla="*/ 1016504 h 1170184"/>
                <a:gd name="connsiteX16" fmla="*/ 672926 w 762997"/>
                <a:gd name="connsiteY16" fmla="*/ 1069243 h 1170184"/>
                <a:gd name="connsiteX17" fmla="*/ 611317 w 762997"/>
                <a:gd name="connsiteY17" fmla="*/ 1097464 h 1170184"/>
                <a:gd name="connsiteX18" fmla="*/ 635688 w 762997"/>
                <a:gd name="connsiteY18" fmla="*/ 1167799 h 1170184"/>
                <a:gd name="connsiteX19" fmla="*/ 581486 w 762997"/>
                <a:gd name="connsiteY19" fmla="*/ 1141089 h 1170184"/>
                <a:gd name="connsiteX20" fmla="*/ 401873 w 762997"/>
                <a:gd name="connsiteY20" fmla="*/ 1105166 h 1170184"/>
                <a:gd name="connsiteX21" fmla="*/ 205930 w 762997"/>
                <a:gd name="connsiteY21" fmla="*/ 1144355 h 1170184"/>
                <a:gd name="connsiteX22" fmla="*/ 153922 w 762997"/>
                <a:gd name="connsiteY22" fmla="*/ 1114962 h 1170184"/>
                <a:gd name="connsiteX23" fmla="*/ 7891 w 762997"/>
                <a:gd name="connsiteY23" fmla="*/ 1126855 h 1170184"/>
                <a:gd name="connsiteX24" fmla="*/ 21538 w 762997"/>
                <a:gd name="connsiteY24" fmla="*/ 1058617 h 1170184"/>
                <a:gd name="connsiteX25" fmla="*/ 35186 w 762997"/>
                <a:gd name="connsiteY25" fmla="*/ 1004026 h 1170184"/>
                <a:gd name="connsiteX26" fmla="*/ 130720 w 762997"/>
                <a:gd name="connsiteY26" fmla="*/ 949435 h 1170184"/>
                <a:gd name="connsiteX27" fmla="*/ 171664 w 762997"/>
                <a:gd name="connsiteY27" fmla="*/ 922139 h 1170184"/>
                <a:gd name="connsiteX28" fmla="*/ 212607 w 762997"/>
                <a:gd name="connsiteY28" fmla="*/ 621888 h 1170184"/>
                <a:gd name="connsiteX29" fmla="*/ 308141 w 762997"/>
                <a:gd name="connsiteY29" fmla="*/ 499058 h 1170184"/>
                <a:gd name="connsiteX30" fmla="*/ 212607 w 762997"/>
                <a:gd name="connsiteY30" fmla="*/ 430820 h 1170184"/>
                <a:gd name="connsiteX31" fmla="*/ 212607 w 762997"/>
                <a:gd name="connsiteY31" fmla="*/ 403524 h 1170184"/>
                <a:gd name="connsiteX0" fmla="*/ 231688 w 754783"/>
                <a:gd name="connsiteY0" fmla="*/ 458115 h 1170184"/>
                <a:gd name="connsiteX1" fmla="*/ 121412 w 754783"/>
                <a:gd name="connsiteY1" fmla="*/ 289486 h 1170184"/>
                <a:gd name="connsiteX2" fmla="*/ 232030 w 754783"/>
                <a:gd name="connsiteY2" fmla="*/ 256079 h 1170184"/>
                <a:gd name="connsiteX3" fmla="*/ 281844 w 754783"/>
                <a:gd name="connsiteY3" fmla="*/ 173608 h 1170184"/>
                <a:gd name="connsiteX4" fmla="*/ 277067 w 754783"/>
                <a:gd name="connsiteY4" fmla="*/ 80998 h 1170184"/>
                <a:gd name="connsiteX5" fmla="*/ 340871 w 754783"/>
                <a:gd name="connsiteY5" fmla="*/ 75978 h 1170184"/>
                <a:gd name="connsiteX6" fmla="*/ 401409 w 754783"/>
                <a:gd name="connsiteY6" fmla="*/ 281 h 1170184"/>
                <a:gd name="connsiteX7" fmla="*/ 412959 w 754783"/>
                <a:gd name="connsiteY7" fmla="*/ 106881 h 1170184"/>
                <a:gd name="connsiteX8" fmla="*/ 517121 w 754783"/>
                <a:gd name="connsiteY8" fmla="*/ 35619 h 1170184"/>
                <a:gd name="connsiteX9" fmla="*/ 613582 w 754783"/>
                <a:gd name="connsiteY9" fmla="*/ 60235 h 1170184"/>
                <a:gd name="connsiteX10" fmla="*/ 663981 w 754783"/>
                <a:gd name="connsiteY10" fmla="*/ 107124 h 1170184"/>
                <a:gd name="connsiteX11" fmla="*/ 754495 w 754783"/>
                <a:gd name="connsiteY11" fmla="*/ 244869 h 1170184"/>
                <a:gd name="connsiteX12" fmla="*/ 698051 w 754783"/>
                <a:gd name="connsiteY12" fmla="*/ 363604 h 1170184"/>
                <a:gd name="connsiteX13" fmla="*/ 668660 w 754783"/>
                <a:gd name="connsiteY13" fmla="*/ 630759 h 1170184"/>
                <a:gd name="connsiteX14" fmla="*/ 611974 w 754783"/>
                <a:gd name="connsiteY14" fmla="*/ 932522 h 1170184"/>
                <a:gd name="connsiteX15" fmla="*/ 685915 w 754783"/>
                <a:gd name="connsiteY15" fmla="*/ 1016504 h 1170184"/>
                <a:gd name="connsiteX16" fmla="*/ 664712 w 754783"/>
                <a:gd name="connsiteY16" fmla="*/ 1069243 h 1170184"/>
                <a:gd name="connsiteX17" fmla="*/ 603103 w 754783"/>
                <a:gd name="connsiteY17" fmla="*/ 1097464 h 1170184"/>
                <a:gd name="connsiteX18" fmla="*/ 627474 w 754783"/>
                <a:gd name="connsiteY18" fmla="*/ 1167799 h 1170184"/>
                <a:gd name="connsiteX19" fmla="*/ 573272 w 754783"/>
                <a:gd name="connsiteY19" fmla="*/ 1141089 h 1170184"/>
                <a:gd name="connsiteX20" fmla="*/ 393659 w 754783"/>
                <a:gd name="connsiteY20" fmla="*/ 1105166 h 1170184"/>
                <a:gd name="connsiteX21" fmla="*/ 197716 w 754783"/>
                <a:gd name="connsiteY21" fmla="*/ 1144355 h 1170184"/>
                <a:gd name="connsiteX22" fmla="*/ 145708 w 754783"/>
                <a:gd name="connsiteY22" fmla="*/ 1114962 h 1170184"/>
                <a:gd name="connsiteX23" fmla="*/ 9474 w 754783"/>
                <a:gd name="connsiteY23" fmla="*/ 1107261 h 1170184"/>
                <a:gd name="connsiteX24" fmla="*/ 13324 w 754783"/>
                <a:gd name="connsiteY24" fmla="*/ 1058617 h 1170184"/>
                <a:gd name="connsiteX25" fmla="*/ 26972 w 754783"/>
                <a:gd name="connsiteY25" fmla="*/ 1004026 h 1170184"/>
                <a:gd name="connsiteX26" fmla="*/ 122506 w 754783"/>
                <a:gd name="connsiteY26" fmla="*/ 949435 h 1170184"/>
                <a:gd name="connsiteX27" fmla="*/ 163450 w 754783"/>
                <a:gd name="connsiteY27" fmla="*/ 922139 h 1170184"/>
                <a:gd name="connsiteX28" fmla="*/ 204393 w 754783"/>
                <a:gd name="connsiteY28" fmla="*/ 621888 h 1170184"/>
                <a:gd name="connsiteX29" fmla="*/ 299927 w 754783"/>
                <a:gd name="connsiteY29" fmla="*/ 499058 h 1170184"/>
                <a:gd name="connsiteX30" fmla="*/ 204393 w 754783"/>
                <a:gd name="connsiteY30" fmla="*/ 430820 h 1170184"/>
                <a:gd name="connsiteX31" fmla="*/ 204393 w 754783"/>
                <a:gd name="connsiteY31" fmla="*/ 403524 h 1170184"/>
                <a:gd name="connsiteX0" fmla="*/ 223794 w 746889"/>
                <a:gd name="connsiteY0" fmla="*/ 458115 h 1170184"/>
                <a:gd name="connsiteX1" fmla="*/ 113518 w 746889"/>
                <a:gd name="connsiteY1" fmla="*/ 289486 h 1170184"/>
                <a:gd name="connsiteX2" fmla="*/ 224136 w 746889"/>
                <a:gd name="connsiteY2" fmla="*/ 256079 h 1170184"/>
                <a:gd name="connsiteX3" fmla="*/ 273950 w 746889"/>
                <a:gd name="connsiteY3" fmla="*/ 173608 h 1170184"/>
                <a:gd name="connsiteX4" fmla="*/ 269173 w 746889"/>
                <a:gd name="connsiteY4" fmla="*/ 80998 h 1170184"/>
                <a:gd name="connsiteX5" fmla="*/ 332977 w 746889"/>
                <a:gd name="connsiteY5" fmla="*/ 75978 h 1170184"/>
                <a:gd name="connsiteX6" fmla="*/ 393515 w 746889"/>
                <a:gd name="connsiteY6" fmla="*/ 281 h 1170184"/>
                <a:gd name="connsiteX7" fmla="*/ 405065 w 746889"/>
                <a:gd name="connsiteY7" fmla="*/ 106881 h 1170184"/>
                <a:gd name="connsiteX8" fmla="*/ 509227 w 746889"/>
                <a:gd name="connsiteY8" fmla="*/ 35619 h 1170184"/>
                <a:gd name="connsiteX9" fmla="*/ 605688 w 746889"/>
                <a:gd name="connsiteY9" fmla="*/ 60235 h 1170184"/>
                <a:gd name="connsiteX10" fmla="*/ 656087 w 746889"/>
                <a:gd name="connsiteY10" fmla="*/ 107124 h 1170184"/>
                <a:gd name="connsiteX11" fmla="*/ 746601 w 746889"/>
                <a:gd name="connsiteY11" fmla="*/ 244869 h 1170184"/>
                <a:gd name="connsiteX12" fmla="*/ 690157 w 746889"/>
                <a:gd name="connsiteY12" fmla="*/ 363604 h 1170184"/>
                <a:gd name="connsiteX13" fmla="*/ 660766 w 746889"/>
                <a:gd name="connsiteY13" fmla="*/ 630759 h 1170184"/>
                <a:gd name="connsiteX14" fmla="*/ 604080 w 746889"/>
                <a:gd name="connsiteY14" fmla="*/ 932522 h 1170184"/>
                <a:gd name="connsiteX15" fmla="*/ 678021 w 746889"/>
                <a:gd name="connsiteY15" fmla="*/ 1016504 h 1170184"/>
                <a:gd name="connsiteX16" fmla="*/ 656818 w 746889"/>
                <a:gd name="connsiteY16" fmla="*/ 1069243 h 1170184"/>
                <a:gd name="connsiteX17" fmla="*/ 595209 w 746889"/>
                <a:gd name="connsiteY17" fmla="*/ 1097464 h 1170184"/>
                <a:gd name="connsiteX18" fmla="*/ 619580 w 746889"/>
                <a:gd name="connsiteY18" fmla="*/ 1167799 h 1170184"/>
                <a:gd name="connsiteX19" fmla="*/ 565378 w 746889"/>
                <a:gd name="connsiteY19" fmla="*/ 1141089 h 1170184"/>
                <a:gd name="connsiteX20" fmla="*/ 385765 w 746889"/>
                <a:gd name="connsiteY20" fmla="*/ 1105166 h 1170184"/>
                <a:gd name="connsiteX21" fmla="*/ 189822 w 746889"/>
                <a:gd name="connsiteY21" fmla="*/ 1144355 h 1170184"/>
                <a:gd name="connsiteX22" fmla="*/ 137814 w 746889"/>
                <a:gd name="connsiteY22" fmla="*/ 1114962 h 1170184"/>
                <a:gd name="connsiteX23" fmla="*/ 1580 w 746889"/>
                <a:gd name="connsiteY23" fmla="*/ 1107261 h 1170184"/>
                <a:gd name="connsiteX24" fmla="*/ 60947 w 746889"/>
                <a:gd name="connsiteY24" fmla="*/ 970443 h 1170184"/>
                <a:gd name="connsiteX25" fmla="*/ 19078 w 746889"/>
                <a:gd name="connsiteY25" fmla="*/ 1004026 h 1170184"/>
                <a:gd name="connsiteX26" fmla="*/ 114612 w 746889"/>
                <a:gd name="connsiteY26" fmla="*/ 949435 h 1170184"/>
                <a:gd name="connsiteX27" fmla="*/ 155556 w 746889"/>
                <a:gd name="connsiteY27" fmla="*/ 922139 h 1170184"/>
                <a:gd name="connsiteX28" fmla="*/ 196499 w 746889"/>
                <a:gd name="connsiteY28" fmla="*/ 621888 h 1170184"/>
                <a:gd name="connsiteX29" fmla="*/ 292033 w 746889"/>
                <a:gd name="connsiteY29" fmla="*/ 499058 h 1170184"/>
                <a:gd name="connsiteX30" fmla="*/ 196499 w 746889"/>
                <a:gd name="connsiteY30" fmla="*/ 430820 h 1170184"/>
                <a:gd name="connsiteX31" fmla="*/ 196499 w 746889"/>
                <a:gd name="connsiteY31" fmla="*/ 403524 h 1170184"/>
                <a:gd name="connsiteX0" fmla="*/ 231637 w 754732"/>
                <a:gd name="connsiteY0" fmla="*/ 458115 h 1170184"/>
                <a:gd name="connsiteX1" fmla="*/ 121361 w 754732"/>
                <a:gd name="connsiteY1" fmla="*/ 289486 h 1170184"/>
                <a:gd name="connsiteX2" fmla="*/ 231979 w 754732"/>
                <a:gd name="connsiteY2" fmla="*/ 256079 h 1170184"/>
                <a:gd name="connsiteX3" fmla="*/ 281793 w 754732"/>
                <a:gd name="connsiteY3" fmla="*/ 173608 h 1170184"/>
                <a:gd name="connsiteX4" fmla="*/ 277016 w 754732"/>
                <a:gd name="connsiteY4" fmla="*/ 80998 h 1170184"/>
                <a:gd name="connsiteX5" fmla="*/ 340820 w 754732"/>
                <a:gd name="connsiteY5" fmla="*/ 75978 h 1170184"/>
                <a:gd name="connsiteX6" fmla="*/ 401358 w 754732"/>
                <a:gd name="connsiteY6" fmla="*/ 281 h 1170184"/>
                <a:gd name="connsiteX7" fmla="*/ 412908 w 754732"/>
                <a:gd name="connsiteY7" fmla="*/ 106881 h 1170184"/>
                <a:gd name="connsiteX8" fmla="*/ 517070 w 754732"/>
                <a:gd name="connsiteY8" fmla="*/ 35619 h 1170184"/>
                <a:gd name="connsiteX9" fmla="*/ 613531 w 754732"/>
                <a:gd name="connsiteY9" fmla="*/ 60235 h 1170184"/>
                <a:gd name="connsiteX10" fmla="*/ 663930 w 754732"/>
                <a:gd name="connsiteY10" fmla="*/ 107124 h 1170184"/>
                <a:gd name="connsiteX11" fmla="*/ 754444 w 754732"/>
                <a:gd name="connsiteY11" fmla="*/ 244869 h 1170184"/>
                <a:gd name="connsiteX12" fmla="*/ 698000 w 754732"/>
                <a:gd name="connsiteY12" fmla="*/ 363604 h 1170184"/>
                <a:gd name="connsiteX13" fmla="*/ 668609 w 754732"/>
                <a:gd name="connsiteY13" fmla="*/ 630759 h 1170184"/>
                <a:gd name="connsiteX14" fmla="*/ 611923 w 754732"/>
                <a:gd name="connsiteY14" fmla="*/ 932522 h 1170184"/>
                <a:gd name="connsiteX15" fmla="*/ 685864 w 754732"/>
                <a:gd name="connsiteY15" fmla="*/ 1016504 h 1170184"/>
                <a:gd name="connsiteX16" fmla="*/ 664661 w 754732"/>
                <a:gd name="connsiteY16" fmla="*/ 1069243 h 1170184"/>
                <a:gd name="connsiteX17" fmla="*/ 603052 w 754732"/>
                <a:gd name="connsiteY17" fmla="*/ 1097464 h 1170184"/>
                <a:gd name="connsiteX18" fmla="*/ 627423 w 754732"/>
                <a:gd name="connsiteY18" fmla="*/ 1167799 h 1170184"/>
                <a:gd name="connsiteX19" fmla="*/ 573221 w 754732"/>
                <a:gd name="connsiteY19" fmla="*/ 1141089 h 1170184"/>
                <a:gd name="connsiteX20" fmla="*/ 393608 w 754732"/>
                <a:gd name="connsiteY20" fmla="*/ 1105166 h 1170184"/>
                <a:gd name="connsiteX21" fmla="*/ 197665 w 754732"/>
                <a:gd name="connsiteY21" fmla="*/ 1144355 h 1170184"/>
                <a:gd name="connsiteX22" fmla="*/ 145657 w 754732"/>
                <a:gd name="connsiteY22" fmla="*/ 1114962 h 1170184"/>
                <a:gd name="connsiteX23" fmla="*/ 9423 w 754732"/>
                <a:gd name="connsiteY23" fmla="*/ 1107261 h 1170184"/>
                <a:gd name="connsiteX24" fmla="*/ 18051 w 754732"/>
                <a:gd name="connsiteY24" fmla="*/ 866769 h 1170184"/>
                <a:gd name="connsiteX25" fmla="*/ 68790 w 754732"/>
                <a:gd name="connsiteY25" fmla="*/ 970443 h 1170184"/>
                <a:gd name="connsiteX26" fmla="*/ 26921 w 754732"/>
                <a:gd name="connsiteY26" fmla="*/ 1004026 h 1170184"/>
                <a:gd name="connsiteX27" fmla="*/ 122455 w 754732"/>
                <a:gd name="connsiteY27" fmla="*/ 949435 h 1170184"/>
                <a:gd name="connsiteX28" fmla="*/ 163399 w 754732"/>
                <a:gd name="connsiteY28" fmla="*/ 922139 h 1170184"/>
                <a:gd name="connsiteX29" fmla="*/ 204342 w 754732"/>
                <a:gd name="connsiteY29" fmla="*/ 621888 h 1170184"/>
                <a:gd name="connsiteX30" fmla="*/ 299876 w 754732"/>
                <a:gd name="connsiteY30" fmla="*/ 499058 h 1170184"/>
                <a:gd name="connsiteX31" fmla="*/ 204342 w 754732"/>
                <a:gd name="connsiteY31" fmla="*/ 430820 h 1170184"/>
                <a:gd name="connsiteX32" fmla="*/ 204342 w 754732"/>
                <a:gd name="connsiteY32" fmla="*/ 403524 h 1170184"/>
                <a:gd name="connsiteX0" fmla="*/ 231637 w 754732"/>
                <a:gd name="connsiteY0" fmla="*/ 458115 h 1170184"/>
                <a:gd name="connsiteX1" fmla="*/ 121361 w 754732"/>
                <a:gd name="connsiteY1" fmla="*/ 289486 h 1170184"/>
                <a:gd name="connsiteX2" fmla="*/ 231979 w 754732"/>
                <a:gd name="connsiteY2" fmla="*/ 256079 h 1170184"/>
                <a:gd name="connsiteX3" fmla="*/ 281793 w 754732"/>
                <a:gd name="connsiteY3" fmla="*/ 173608 h 1170184"/>
                <a:gd name="connsiteX4" fmla="*/ 277016 w 754732"/>
                <a:gd name="connsiteY4" fmla="*/ 80998 h 1170184"/>
                <a:gd name="connsiteX5" fmla="*/ 340820 w 754732"/>
                <a:gd name="connsiteY5" fmla="*/ 75978 h 1170184"/>
                <a:gd name="connsiteX6" fmla="*/ 401358 w 754732"/>
                <a:gd name="connsiteY6" fmla="*/ 281 h 1170184"/>
                <a:gd name="connsiteX7" fmla="*/ 412908 w 754732"/>
                <a:gd name="connsiteY7" fmla="*/ 106881 h 1170184"/>
                <a:gd name="connsiteX8" fmla="*/ 517070 w 754732"/>
                <a:gd name="connsiteY8" fmla="*/ 35619 h 1170184"/>
                <a:gd name="connsiteX9" fmla="*/ 613531 w 754732"/>
                <a:gd name="connsiteY9" fmla="*/ 60235 h 1170184"/>
                <a:gd name="connsiteX10" fmla="*/ 663930 w 754732"/>
                <a:gd name="connsiteY10" fmla="*/ 107124 h 1170184"/>
                <a:gd name="connsiteX11" fmla="*/ 754444 w 754732"/>
                <a:gd name="connsiteY11" fmla="*/ 244869 h 1170184"/>
                <a:gd name="connsiteX12" fmla="*/ 698000 w 754732"/>
                <a:gd name="connsiteY12" fmla="*/ 363604 h 1170184"/>
                <a:gd name="connsiteX13" fmla="*/ 668609 w 754732"/>
                <a:gd name="connsiteY13" fmla="*/ 630759 h 1170184"/>
                <a:gd name="connsiteX14" fmla="*/ 611923 w 754732"/>
                <a:gd name="connsiteY14" fmla="*/ 932522 h 1170184"/>
                <a:gd name="connsiteX15" fmla="*/ 685864 w 754732"/>
                <a:gd name="connsiteY15" fmla="*/ 1016504 h 1170184"/>
                <a:gd name="connsiteX16" fmla="*/ 664661 w 754732"/>
                <a:gd name="connsiteY16" fmla="*/ 1069243 h 1170184"/>
                <a:gd name="connsiteX17" fmla="*/ 603052 w 754732"/>
                <a:gd name="connsiteY17" fmla="*/ 1097464 h 1170184"/>
                <a:gd name="connsiteX18" fmla="*/ 627423 w 754732"/>
                <a:gd name="connsiteY18" fmla="*/ 1167799 h 1170184"/>
                <a:gd name="connsiteX19" fmla="*/ 573221 w 754732"/>
                <a:gd name="connsiteY19" fmla="*/ 1141089 h 1170184"/>
                <a:gd name="connsiteX20" fmla="*/ 393608 w 754732"/>
                <a:gd name="connsiteY20" fmla="*/ 1105166 h 1170184"/>
                <a:gd name="connsiteX21" fmla="*/ 197665 w 754732"/>
                <a:gd name="connsiteY21" fmla="*/ 1144355 h 1170184"/>
                <a:gd name="connsiteX22" fmla="*/ 145657 w 754732"/>
                <a:gd name="connsiteY22" fmla="*/ 1114962 h 1170184"/>
                <a:gd name="connsiteX23" fmla="*/ 9423 w 754732"/>
                <a:gd name="connsiteY23" fmla="*/ 1107261 h 1170184"/>
                <a:gd name="connsiteX24" fmla="*/ 18051 w 754732"/>
                <a:gd name="connsiteY24" fmla="*/ 866769 h 1170184"/>
                <a:gd name="connsiteX25" fmla="*/ 68790 w 754732"/>
                <a:gd name="connsiteY25" fmla="*/ 970443 h 1170184"/>
                <a:gd name="connsiteX26" fmla="*/ 128158 w 754732"/>
                <a:gd name="connsiteY26" fmla="*/ 804817 h 1170184"/>
                <a:gd name="connsiteX27" fmla="*/ 122455 w 754732"/>
                <a:gd name="connsiteY27" fmla="*/ 949435 h 1170184"/>
                <a:gd name="connsiteX28" fmla="*/ 163399 w 754732"/>
                <a:gd name="connsiteY28" fmla="*/ 922139 h 1170184"/>
                <a:gd name="connsiteX29" fmla="*/ 204342 w 754732"/>
                <a:gd name="connsiteY29" fmla="*/ 621888 h 1170184"/>
                <a:gd name="connsiteX30" fmla="*/ 299876 w 754732"/>
                <a:gd name="connsiteY30" fmla="*/ 499058 h 1170184"/>
                <a:gd name="connsiteX31" fmla="*/ 204342 w 754732"/>
                <a:gd name="connsiteY31" fmla="*/ 430820 h 1170184"/>
                <a:gd name="connsiteX32" fmla="*/ 204342 w 754732"/>
                <a:gd name="connsiteY32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24886 w 757163"/>
                <a:gd name="connsiteY26" fmla="*/ 949435 h 1170184"/>
                <a:gd name="connsiteX27" fmla="*/ 165830 w 757163"/>
                <a:gd name="connsiteY27" fmla="*/ 922139 h 1170184"/>
                <a:gd name="connsiteX28" fmla="*/ 206773 w 757163"/>
                <a:gd name="connsiteY28" fmla="*/ 621888 h 1170184"/>
                <a:gd name="connsiteX29" fmla="*/ 302307 w 757163"/>
                <a:gd name="connsiteY29" fmla="*/ 499058 h 1170184"/>
                <a:gd name="connsiteX30" fmla="*/ 206773 w 757163"/>
                <a:gd name="connsiteY30" fmla="*/ 430820 h 1170184"/>
                <a:gd name="connsiteX31" fmla="*/ 206773 w 757163"/>
                <a:gd name="connsiteY31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65830 w 757163"/>
                <a:gd name="connsiteY26" fmla="*/ 922139 h 1170184"/>
                <a:gd name="connsiteX27" fmla="*/ 206773 w 757163"/>
                <a:gd name="connsiteY27" fmla="*/ 621888 h 1170184"/>
                <a:gd name="connsiteX28" fmla="*/ 302307 w 757163"/>
                <a:gd name="connsiteY28" fmla="*/ 499058 h 1170184"/>
                <a:gd name="connsiteX29" fmla="*/ 206773 w 757163"/>
                <a:gd name="connsiteY29" fmla="*/ 430820 h 1170184"/>
                <a:gd name="connsiteX30" fmla="*/ 206773 w 757163"/>
                <a:gd name="connsiteY30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06773 w 757163"/>
                <a:gd name="connsiteY27" fmla="*/ 621888 h 1170184"/>
                <a:gd name="connsiteX28" fmla="*/ 302307 w 757163"/>
                <a:gd name="connsiteY28" fmla="*/ 499058 h 1170184"/>
                <a:gd name="connsiteX29" fmla="*/ 206773 w 757163"/>
                <a:gd name="connsiteY29" fmla="*/ 430820 h 1170184"/>
                <a:gd name="connsiteX30" fmla="*/ 206773 w 757163"/>
                <a:gd name="connsiteY30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02307 w 757163"/>
                <a:gd name="connsiteY28" fmla="*/ 499058 h 1170184"/>
                <a:gd name="connsiteX29" fmla="*/ 206773 w 757163"/>
                <a:gd name="connsiteY29" fmla="*/ 430820 h 1170184"/>
                <a:gd name="connsiteX30" fmla="*/ 206773 w 757163"/>
                <a:gd name="connsiteY30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06773 w 757163"/>
                <a:gd name="connsiteY29" fmla="*/ 430820 h 1170184"/>
                <a:gd name="connsiteX30" fmla="*/ 206773 w 757163"/>
                <a:gd name="connsiteY30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206773 w 757163"/>
                <a:gd name="connsiteY30" fmla="*/ 430820 h 1170184"/>
                <a:gd name="connsiteX31" fmla="*/ 206773 w 757163"/>
                <a:gd name="connsiteY31" fmla="*/ 403524 h 1170184"/>
                <a:gd name="connsiteX0" fmla="*/ 234068 w 757163"/>
                <a:gd name="connsiteY0" fmla="*/ 458115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206773 w 757163"/>
                <a:gd name="connsiteY30" fmla="*/ 403524 h 1170184"/>
                <a:gd name="connsiteX0" fmla="*/ 237334 w 757163"/>
                <a:gd name="connsiteY0" fmla="*/ 438521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206773 w 757163"/>
                <a:gd name="connsiteY30" fmla="*/ 403524 h 1170184"/>
                <a:gd name="connsiteX0" fmla="*/ 31594 w 757163"/>
                <a:gd name="connsiteY0" fmla="*/ 454850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206773 w 757163"/>
                <a:gd name="connsiteY30" fmla="*/ 403524 h 1170184"/>
                <a:gd name="connsiteX0" fmla="*/ 31594 w 757163"/>
                <a:gd name="connsiteY0" fmla="*/ 454850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193711 w 757163"/>
                <a:gd name="connsiteY30" fmla="*/ 410055 h 1170184"/>
                <a:gd name="connsiteX0" fmla="*/ 198146 w 757163"/>
                <a:gd name="connsiteY0" fmla="*/ 415662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193711 w 757163"/>
                <a:gd name="connsiteY30" fmla="*/ 410055 h 1170184"/>
                <a:gd name="connsiteX0" fmla="*/ 198146 w 757163"/>
                <a:gd name="connsiteY0" fmla="*/ 415662 h 1170184"/>
                <a:gd name="connsiteX1" fmla="*/ 123792 w 757163"/>
                <a:gd name="connsiteY1" fmla="*/ 289486 h 1170184"/>
                <a:gd name="connsiteX2" fmla="*/ 234410 w 757163"/>
                <a:gd name="connsiteY2" fmla="*/ 256079 h 1170184"/>
                <a:gd name="connsiteX3" fmla="*/ 284224 w 757163"/>
                <a:gd name="connsiteY3" fmla="*/ 173608 h 1170184"/>
                <a:gd name="connsiteX4" fmla="*/ 279447 w 757163"/>
                <a:gd name="connsiteY4" fmla="*/ 80998 h 1170184"/>
                <a:gd name="connsiteX5" fmla="*/ 343251 w 757163"/>
                <a:gd name="connsiteY5" fmla="*/ 75978 h 1170184"/>
                <a:gd name="connsiteX6" fmla="*/ 403789 w 757163"/>
                <a:gd name="connsiteY6" fmla="*/ 281 h 1170184"/>
                <a:gd name="connsiteX7" fmla="*/ 415339 w 757163"/>
                <a:gd name="connsiteY7" fmla="*/ 106881 h 1170184"/>
                <a:gd name="connsiteX8" fmla="*/ 519501 w 757163"/>
                <a:gd name="connsiteY8" fmla="*/ 35619 h 1170184"/>
                <a:gd name="connsiteX9" fmla="*/ 615962 w 757163"/>
                <a:gd name="connsiteY9" fmla="*/ 60235 h 1170184"/>
                <a:gd name="connsiteX10" fmla="*/ 666361 w 757163"/>
                <a:gd name="connsiteY10" fmla="*/ 107124 h 1170184"/>
                <a:gd name="connsiteX11" fmla="*/ 756875 w 757163"/>
                <a:gd name="connsiteY11" fmla="*/ 244869 h 1170184"/>
                <a:gd name="connsiteX12" fmla="*/ 700431 w 757163"/>
                <a:gd name="connsiteY12" fmla="*/ 363604 h 1170184"/>
                <a:gd name="connsiteX13" fmla="*/ 671040 w 757163"/>
                <a:gd name="connsiteY13" fmla="*/ 630759 h 1170184"/>
                <a:gd name="connsiteX14" fmla="*/ 614354 w 757163"/>
                <a:gd name="connsiteY14" fmla="*/ 932522 h 1170184"/>
                <a:gd name="connsiteX15" fmla="*/ 688295 w 757163"/>
                <a:gd name="connsiteY15" fmla="*/ 1016504 h 1170184"/>
                <a:gd name="connsiteX16" fmla="*/ 667092 w 757163"/>
                <a:gd name="connsiteY16" fmla="*/ 1069243 h 1170184"/>
                <a:gd name="connsiteX17" fmla="*/ 605483 w 757163"/>
                <a:gd name="connsiteY17" fmla="*/ 1097464 h 1170184"/>
                <a:gd name="connsiteX18" fmla="*/ 629854 w 757163"/>
                <a:gd name="connsiteY18" fmla="*/ 1167799 h 1170184"/>
                <a:gd name="connsiteX19" fmla="*/ 575652 w 757163"/>
                <a:gd name="connsiteY19" fmla="*/ 1141089 h 1170184"/>
                <a:gd name="connsiteX20" fmla="*/ 396039 w 757163"/>
                <a:gd name="connsiteY20" fmla="*/ 1105166 h 1170184"/>
                <a:gd name="connsiteX21" fmla="*/ 200096 w 757163"/>
                <a:gd name="connsiteY21" fmla="*/ 1144355 h 1170184"/>
                <a:gd name="connsiteX22" fmla="*/ 148088 w 757163"/>
                <a:gd name="connsiteY22" fmla="*/ 1114962 h 1170184"/>
                <a:gd name="connsiteX23" fmla="*/ 11854 w 757163"/>
                <a:gd name="connsiteY23" fmla="*/ 1107261 h 1170184"/>
                <a:gd name="connsiteX24" fmla="*/ 20482 w 757163"/>
                <a:gd name="connsiteY24" fmla="*/ 866769 h 1170184"/>
                <a:gd name="connsiteX25" fmla="*/ 130589 w 757163"/>
                <a:gd name="connsiteY25" fmla="*/ 804817 h 1170184"/>
                <a:gd name="connsiteX26" fmla="*/ 172362 w 757163"/>
                <a:gd name="connsiteY26" fmla="*/ 755588 h 1170184"/>
                <a:gd name="connsiteX27" fmla="*/ 229633 w 757163"/>
                <a:gd name="connsiteY27" fmla="*/ 638216 h 1170184"/>
                <a:gd name="connsiteX28" fmla="*/ 334964 w 757163"/>
                <a:gd name="connsiteY28" fmla="*/ 502324 h 1170184"/>
                <a:gd name="connsiteX29" fmla="*/ 281740 w 757163"/>
                <a:gd name="connsiteY29" fmla="*/ 442226 h 1170184"/>
                <a:gd name="connsiteX30" fmla="*/ 193711 w 757163"/>
                <a:gd name="connsiteY30" fmla="*/ 410055 h 1170184"/>
                <a:gd name="connsiteX31" fmla="*/ 198146 w 757163"/>
                <a:gd name="connsiteY31" fmla="*/ 415662 h 1170184"/>
                <a:gd name="connsiteX0" fmla="*/ 187600 w 746617"/>
                <a:gd name="connsiteY0" fmla="*/ 415662 h 1170184"/>
                <a:gd name="connsiteX1" fmla="*/ 113246 w 746617"/>
                <a:gd name="connsiteY1" fmla="*/ 289486 h 1170184"/>
                <a:gd name="connsiteX2" fmla="*/ 223864 w 746617"/>
                <a:gd name="connsiteY2" fmla="*/ 256079 h 1170184"/>
                <a:gd name="connsiteX3" fmla="*/ 273678 w 746617"/>
                <a:gd name="connsiteY3" fmla="*/ 173608 h 1170184"/>
                <a:gd name="connsiteX4" fmla="*/ 268901 w 746617"/>
                <a:gd name="connsiteY4" fmla="*/ 80998 h 1170184"/>
                <a:gd name="connsiteX5" fmla="*/ 332705 w 746617"/>
                <a:gd name="connsiteY5" fmla="*/ 75978 h 1170184"/>
                <a:gd name="connsiteX6" fmla="*/ 393243 w 746617"/>
                <a:gd name="connsiteY6" fmla="*/ 281 h 1170184"/>
                <a:gd name="connsiteX7" fmla="*/ 404793 w 746617"/>
                <a:gd name="connsiteY7" fmla="*/ 106881 h 1170184"/>
                <a:gd name="connsiteX8" fmla="*/ 508955 w 746617"/>
                <a:gd name="connsiteY8" fmla="*/ 35619 h 1170184"/>
                <a:gd name="connsiteX9" fmla="*/ 605416 w 746617"/>
                <a:gd name="connsiteY9" fmla="*/ 60235 h 1170184"/>
                <a:gd name="connsiteX10" fmla="*/ 655815 w 746617"/>
                <a:gd name="connsiteY10" fmla="*/ 107124 h 1170184"/>
                <a:gd name="connsiteX11" fmla="*/ 746329 w 746617"/>
                <a:gd name="connsiteY11" fmla="*/ 244869 h 1170184"/>
                <a:gd name="connsiteX12" fmla="*/ 689885 w 746617"/>
                <a:gd name="connsiteY12" fmla="*/ 363604 h 1170184"/>
                <a:gd name="connsiteX13" fmla="*/ 660494 w 746617"/>
                <a:gd name="connsiteY13" fmla="*/ 630759 h 1170184"/>
                <a:gd name="connsiteX14" fmla="*/ 603808 w 746617"/>
                <a:gd name="connsiteY14" fmla="*/ 932522 h 1170184"/>
                <a:gd name="connsiteX15" fmla="*/ 677749 w 746617"/>
                <a:gd name="connsiteY15" fmla="*/ 1016504 h 1170184"/>
                <a:gd name="connsiteX16" fmla="*/ 656546 w 746617"/>
                <a:gd name="connsiteY16" fmla="*/ 1069243 h 1170184"/>
                <a:gd name="connsiteX17" fmla="*/ 594937 w 746617"/>
                <a:gd name="connsiteY17" fmla="*/ 1097464 h 1170184"/>
                <a:gd name="connsiteX18" fmla="*/ 619308 w 746617"/>
                <a:gd name="connsiteY18" fmla="*/ 1167799 h 1170184"/>
                <a:gd name="connsiteX19" fmla="*/ 565106 w 746617"/>
                <a:gd name="connsiteY19" fmla="*/ 1141089 h 1170184"/>
                <a:gd name="connsiteX20" fmla="*/ 385493 w 746617"/>
                <a:gd name="connsiteY20" fmla="*/ 1105166 h 1170184"/>
                <a:gd name="connsiteX21" fmla="*/ 189550 w 746617"/>
                <a:gd name="connsiteY21" fmla="*/ 1144355 h 1170184"/>
                <a:gd name="connsiteX22" fmla="*/ 137542 w 746617"/>
                <a:gd name="connsiteY22" fmla="*/ 1114962 h 1170184"/>
                <a:gd name="connsiteX23" fmla="*/ 1308 w 746617"/>
                <a:gd name="connsiteY23" fmla="*/ 1107261 h 1170184"/>
                <a:gd name="connsiteX24" fmla="*/ 65454 w 746617"/>
                <a:gd name="connsiteY24" fmla="*/ 961475 h 1170184"/>
                <a:gd name="connsiteX25" fmla="*/ 9936 w 746617"/>
                <a:gd name="connsiteY25" fmla="*/ 866769 h 1170184"/>
                <a:gd name="connsiteX26" fmla="*/ 120043 w 746617"/>
                <a:gd name="connsiteY26" fmla="*/ 804817 h 1170184"/>
                <a:gd name="connsiteX27" fmla="*/ 161816 w 746617"/>
                <a:gd name="connsiteY27" fmla="*/ 755588 h 1170184"/>
                <a:gd name="connsiteX28" fmla="*/ 219087 w 746617"/>
                <a:gd name="connsiteY28" fmla="*/ 638216 h 1170184"/>
                <a:gd name="connsiteX29" fmla="*/ 324418 w 746617"/>
                <a:gd name="connsiteY29" fmla="*/ 502324 h 1170184"/>
                <a:gd name="connsiteX30" fmla="*/ 271194 w 746617"/>
                <a:gd name="connsiteY30" fmla="*/ 442226 h 1170184"/>
                <a:gd name="connsiteX31" fmla="*/ 183165 w 746617"/>
                <a:gd name="connsiteY31" fmla="*/ 410055 h 1170184"/>
                <a:gd name="connsiteX32" fmla="*/ 187600 w 746617"/>
                <a:gd name="connsiteY32" fmla="*/ 415662 h 1170184"/>
                <a:gd name="connsiteX0" fmla="*/ 181278 w 740295"/>
                <a:gd name="connsiteY0" fmla="*/ 415662 h 1170184"/>
                <a:gd name="connsiteX1" fmla="*/ 106924 w 740295"/>
                <a:gd name="connsiteY1" fmla="*/ 289486 h 1170184"/>
                <a:gd name="connsiteX2" fmla="*/ 217542 w 740295"/>
                <a:gd name="connsiteY2" fmla="*/ 256079 h 1170184"/>
                <a:gd name="connsiteX3" fmla="*/ 267356 w 740295"/>
                <a:gd name="connsiteY3" fmla="*/ 173608 h 1170184"/>
                <a:gd name="connsiteX4" fmla="*/ 262579 w 740295"/>
                <a:gd name="connsiteY4" fmla="*/ 80998 h 1170184"/>
                <a:gd name="connsiteX5" fmla="*/ 326383 w 740295"/>
                <a:gd name="connsiteY5" fmla="*/ 75978 h 1170184"/>
                <a:gd name="connsiteX6" fmla="*/ 386921 w 740295"/>
                <a:gd name="connsiteY6" fmla="*/ 281 h 1170184"/>
                <a:gd name="connsiteX7" fmla="*/ 398471 w 740295"/>
                <a:gd name="connsiteY7" fmla="*/ 106881 h 1170184"/>
                <a:gd name="connsiteX8" fmla="*/ 502633 w 740295"/>
                <a:gd name="connsiteY8" fmla="*/ 35619 h 1170184"/>
                <a:gd name="connsiteX9" fmla="*/ 599094 w 740295"/>
                <a:gd name="connsiteY9" fmla="*/ 60235 h 1170184"/>
                <a:gd name="connsiteX10" fmla="*/ 649493 w 740295"/>
                <a:gd name="connsiteY10" fmla="*/ 107124 h 1170184"/>
                <a:gd name="connsiteX11" fmla="*/ 740007 w 740295"/>
                <a:gd name="connsiteY11" fmla="*/ 244869 h 1170184"/>
                <a:gd name="connsiteX12" fmla="*/ 683563 w 740295"/>
                <a:gd name="connsiteY12" fmla="*/ 363604 h 1170184"/>
                <a:gd name="connsiteX13" fmla="*/ 654172 w 740295"/>
                <a:gd name="connsiteY13" fmla="*/ 630759 h 1170184"/>
                <a:gd name="connsiteX14" fmla="*/ 597486 w 740295"/>
                <a:gd name="connsiteY14" fmla="*/ 932522 h 1170184"/>
                <a:gd name="connsiteX15" fmla="*/ 671427 w 740295"/>
                <a:gd name="connsiteY15" fmla="*/ 1016504 h 1170184"/>
                <a:gd name="connsiteX16" fmla="*/ 650224 w 740295"/>
                <a:gd name="connsiteY16" fmla="*/ 1069243 h 1170184"/>
                <a:gd name="connsiteX17" fmla="*/ 588615 w 740295"/>
                <a:gd name="connsiteY17" fmla="*/ 1097464 h 1170184"/>
                <a:gd name="connsiteX18" fmla="*/ 612986 w 740295"/>
                <a:gd name="connsiteY18" fmla="*/ 1167799 h 1170184"/>
                <a:gd name="connsiteX19" fmla="*/ 558784 w 740295"/>
                <a:gd name="connsiteY19" fmla="*/ 1141089 h 1170184"/>
                <a:gd name="connsiteX20" fmla="*/ 379171 w 740295"/>
                <a:gd name="connsiteY20" fmla="*/ 1105166 h 1170184"/>
                <a:gd name="connsiteX21" fmla="*/ 183228 w 740295"/>
                <a:gd name="connsiteY21" fmla="*/ 1144355 h 1170184"/>
                <a:gd name="connsiteX22" fmla="*/ 131220 w 740295"/>
                <a:gd name="connsiteY22" fmla="*/ 1114962 h 1170184"/>
                <a:gd name="connsiteX23" fmla="*/ 11315 w 740295"/>
                <a:gd name="connsiteY23" fmla="*/ 1120324 h 1170184"/>
                <a:gd name="connsiteX24" fmla="*/ 59132 w 740295"/>
                <a:gd name="connsiteY24" fmla="*/ 961475 h 1170184"/>
                <a:gd name="connsiteX25" fmla="*/ 3614 w 740295"/>
                <a:gd name="connsiteY25" fmla="*/ 866769 h 1170184"/>
                <a:gd name="connsiteX26" fmla="*/ 113721 w 740295"/>
                <a:gd name="connsiteY26" fmla="*/ 804817 h 1170184"/>
                <a:gd name="connsiteX27" fmla="*/ 155494 w 740295"/>
                <a:gd name="connsiteY27" fmla="*/ 755588 h 1170184"/>
                <a:gd name="connsiteX28" fmla="*/ 212765 w 740295"/>
                <a:gd name="connsiteY28" fmla="*/ 638216 h 1170184"/>
                <a:gd name="connsiteX29" fmla="*/ 318096 w 740295"/>
                <a:gd name="connsiteY29" fmla="*/ 502324 h 1170184"/>
                <a:gd name="connsiteX30" fmla="*/ 264872 w 740295"/>
                <a:gd name="connsiteY30" fmla="*/ 442226 h 1170184"/>
                <a:gd name="connsiteX31" fmla="*/ 176843 w 740295"/>
                <a:gd name="connsiteY31" fmla="*/ 410055 h 1170184"/>
                <a:gd name="connsiteX32" fmla="*/ 181278 w 740295"/>
                <a:gd name="connsiteY32" fmla="*/ 415662 h 1170184"/>
                <a:gd name="connsiteX0" fmla="*/ 181278 w 740426"/>
                <a:gd name="connsiteY0" fmla="*/ 415662 h 1170184"/>
                <a:gd name="connsiteX1" fmla="*/ 106924 w 740426"/>
                <a:gd name="connsiteY1" fmla="*/ 289486 h 1170184"/>
                <a:gd name="connsiteX2" fmla="*/ 217542 w 740426"/>
                <a:gd name="connsiteY2" fmla="*/ 256079 h 1170184"/>
                <a:gd name="connsiteX3" fmla="*/ 267356 w 740426"/>
                <a:gd name="connsiteY3" fmla="*/ 173608 h 1170184"/>
                <a:gd name="connsiteX4" fmla="*/ 262579 w 740426"/>
                <a:gd name="connsiteY4" fmla="*/ 80998 h 1170184"/>
                <a:gd name="connsiteX5" fmla="*/ 326383 w 740426"/>
                <a:gd name="connsiteY5" fmla="*/ 75978 h 1170184"/>
                <a:gd name="connsiteX6" fmla="*/ 386921 w 740426"/>
                <a:gd name="connsiteY6" fmla="*/ 281 h 1170184"/>
                <a:gd name="connsiteX7" fmla="*/ 398471 w 740426"/>
                <a:gd name="connsiteY7" fmla="*/ 106881 h 1170184"/>
                <a:gd name="connsiteX8" fmla="*/ 502633 w 740426"/>
                <a:gd name="connsiteY8" fmla="*/ 35619 h 1170184"/>
                <a:gd name="connsiteX9" fmla="*/ 599094 w 740426"/>
                <a:gd name="connsiteY9" fmla="*/ 60235 h 1170184"/>
                <a:gd name="connsiteX10" fmla="*/ 649493 w 740426"/>
                <a:gd name="connsiteY10" fmla="*/ 107124 h 1170184"/>
                <a:gd name="connsiteX11" fmla="*/ 740007 w 740426"/>
                <a:gd name="connsiteY11" fmla="*/ 244869 h 1170184"/>
                <a:gd name="connsiteX12" fmla="*/ 683563 w 740426"/>
                <a:gd name="connsiteY12" fmla="*/ 363604 h 1170184"/>
                <a:gd name="connsiteX13" fmla="*/ 663289 w 740426"/>
                <a:gd name="connsiteY13" fmla="*/ 527135 h 1170184"/>
                <a:gd name="connsiteX14" fmla="*/ 654172 w 740426"/>
                <a:gd name="connsiteY14" fmla="*/ 630759 h 1170184"/>
                <a:gd name="connsiteX15" fmla="*/ 597486 w 740426"/>
                <a:gd name="connsiteY15" fmla="*/ 932522 h 1170184"/>
                <a:gd name="connsiteX16" fmla="*/ 671427 w 740426"/>
                <a:gd name="connsiteY16" fmla="*/ 1016504 h 1170184"/>
                <a:gd name="connsiteX17" fmla="*/ 650224 w 740426"/>
                <a:gd name="connsiteY17" fmla="*/ 1069243 h 1170184"/>
                <a:gd name="connsiteX18" fmla="*/ 588615 w 740426"/>
                <a:gd name="connsiteY18" fmla="*/ 1097464 h 1170184"/>
                <a:gd name="connsiteX19" fmla="*/ 612986 w 740426"/>
                <a:gd name="connsiteY19" fmla="*/ 1167799 h 1170184"/>
                <a:gd name="connsiteX20" fmla="*/ 558784 w 740426"/>
                <a:gd name="connsiteY20" fmla="*/ 1141089 h 1170184"/>
                <a:gd name="connsiteX21" fmla="*/ 379171 w 740426"/>
                <a:gd name="connsiteY21" fmla="*/ 1105166 h 1170184"/>
                <a:gd name="connsiteX22" fmla="*/ 183228 w 740426"/>
                <a:gd name="connsiteY22" fmla="*/ 1144355 h 1170184"/>
                <a:gd name="connsiteX23" fmla="*/ 131220 w 740426"/>
                <a:gd name="connsiteY23" fmla="*/ 1114962 h 1170184"/>
                <a:gd name="connsiteX24" fmla="*/ 11315 w 740426"/>
                <a:gd name="connsiteY24" fmla="*/ 1120324 h 1170184"/>
                <a:gd name="connsiteX25" fmla="*/ 59132 w 740426"/>
                <a:gd name="connsiteY25" fmla="*/ 961475 h 1170184"/>
                <a:gd name="connsiteX26" fmla="*/ 3614 w 740426"/>
                <a:gd name="connsiteY26" fmla="*/ 866769 h 1170184"/>
                <a:gd name="connsiteX27" fmla="*/ 113721 w 740426"/>
                <a:gd name="connsiteY27" fmla="*/ 804817 h 1170184"/>
                <a:gd name="connsiteX28" fmla="*/ 155494 w 740426"/>
                <a:gd name="connsiteY28" fmla="*/ 755588 h 1170184"/>
                <a:gd name="connsiteX29" fmla="*/ 212765 w 740426"/>
                <a:gd name="connsiteY29" fmla="*/ 638216 h 1170184"/>
                <a:gd name="connsiteX30" fmla="*/ 318096 w 740426"/>
                <a:gd name="connsiteY30" fmla="*/ 502324 h 1170184"/>
                <a:gd name="connsiteX31" fmla="*/ 264872 w 740426"/>
                <a:gd name="connsiteY31" fmla="*/ 442226 h 1170184"/>
                <a:gd name="connsiteX32" fmla="*/ 176843 w 740426"/>
                <a:gd name="connsiteY32" fmla="*/ 410055 h 1170184"/>
                <a:gd name="connsiteX33" fmla="*/ 181278 w 740426"/>
                <a:gd name="connsiteY33" fmla="*/ 415662 h 1170184"/>
                <a:gd name="connsiteX0" fmla="*/ 181278 w 740446"/>
                <a:gd name="connsiteY0" fmla="*/ 415662 h 1170184"/>
                <a:gd name="connsiteX1" fmla="*/ 106924 w 740446"/>
                <a:gd name="connsiteY1" fmla="*/ 289486 h 1170184"/>
                <a:gd name="connsiteX2" fmla="*/ 217542 w 740446"/>
                <a:gd name="connsiteY2" fmla="*/ 256079 h 1170184"/>
                <a:gd name="connsiteX3" fmla="*/ 267356 w 740446"/>
                <a:gd name="connsiteY3" fmla="*/ 173608 h 1170184"/>
                <a:gd name="connsiteX4" fmla="*/ 262579 w 740446"/>
                <a:gd name="connsiteY4" fmla="*/ 80998 h 1170184"/>
                <a:gd name="connsiteX5" fmla="*/ 326383 w 740446"/>
                <a:gd name="connsiteY5" fmla="*/ 75978 h 1170184"/>
                <a:gd name="connsiteX6" fmla="*/ 386921 w 740446"/>
                <a:gd name="connsiteY6" fmla="*/ 281 h 1170184"/>
                <a:gd name="connsiteX7" fmla="*/ 398471 w 740446"/>
                <a:gd name="connsiteY7" fmla="*/ 106881 h 1170184"/>
                <a:gd name="connsiteX8" fmla="*/ 502633 w 740446"/>
                <a:gd name="connsiteY8" fmla="*/ 35619 h 1170184"/>
                <a:gd name="connsiteX9" fmla="*/ 599094 w 740446"/>
                <a:gd name="connsiteY9" fmla="*/ 60235 h 1170184"/>
                <a:gd name="connsiteX10" fmla="*/ 649493 w 740446"/>
                <a:gd name="connsiteY10" fmla="*/ 107124 h 1170184"/>
                <a:gd name="connsiteX11" fmla="*/ 740007 w 740446"/>
                <a:gd name="connsiteY11" fmla="*/ 244869 h 1170184"/>
                <a:gd name="connsiteX12" fmla="*/ 683563 w 740446"/>
                <a:gd name="connsiteY12" fmla="*/ 363604 h 1170184"/>
                <a:gd name="connsiteX13" fmla="*/ 725337 w 740446"/>
                <a:gd name="connsiteY13" fmla="*/ 412835 h 1170184"/>
                <a:gd name="connsiteX14" fmla="*/ 663289 w 740446"/>
                <a:gd name="connsiteY14" fmla="*/ 527135 h 1170184"/>
                <a:gd name="connsiteX15" fmla="*/ 654172 w 740446"/>
                <a:gd name="connsiteY15" fmla="*/ 630759 h 1170184"/>
                <a:gd name="connsiteX16" fmla="*/ 597486 w 740446"/>
                <a:gd name="connsiteY16" fmla="*/ 932522 h 1170184"/>
                <a:gd name="connsiteX17" fmla="*/ 671427 w 740446"/>
                <a:gd name="connsiteY17" fmla="*/ 1016504 h 1170184"/>
                <a:gd name="connsiteX18" fmla="*/ 650224 w 740446"/>
                <a:gd name="connsiteY18" fmla="*/ 1069243 h 1170184"/>
                <a:gd name="connsiteX19" fmla="*/ 588615 w 740446"/>
                <a:gd name="connsiteY19" fmla="*/ 1097464 h 1170184"/>
                <a:gd name="connsiteX20" fmla="*/ 612986 w 740446"/>
                <a:gd name="connsiteY20" fmla="*/ 1167799 h 1170184"/>
                <a:gd name="connsiteX21" fmla="*/ 558784 w 740446"/>
                <a:gd name="connsiteY21" fmla="*/ 1141089 h 1170184"/>
                <a:gd name="connsiteX22" fmla="*/ 379171 w 740446"/>
                <a:gd name="connsiteY22" fmla="*/ 1105166 h 1170184"/>
                <a:gd name="connsiteX23" fmla="*/ 183228 w 740446"/>
                <a:gd name="connsiteY23" fmla="*/ 1144355 h 1170184"/>
                <a:gd name="connsiteX24" fmla="*/ 131220 w 740446"/>
                <a:gd name="connsiteY24" fmla="*/ 1114962 h 1170184"/>
                <a:gd name="connsiteX25" fmla="*/ 11315 w 740446"/>
                <a:gd name="connsiteY25" fmla="*/ 1120324 h 1170184"/>
                <a:gd name="connsiteX26" fmla="*/ 59132 w 740446"/>
                <a:gd name="connsiteY26" fmla="*/ 961475 h 1170184"/>
                <a:gd name="connsiteX27" fmla="*/ 3614 w 740446"/>
                <a:gd name="connsiteY27" fmla="*/ 866769 h 1170184"/>
                <a:gd name="connsiteX28" fmla="*/ 113721 w 740446"/>
                <a:gd name="connsiteY28" fmla="*/ 804817 h 1170184"/>
                <a:gd name="connsiteX29" fmla="*/ 155494 w 740446"/>
                <a:gd name="connsiteY29" fmla="*/ 755588 h 1170184"/>
                <a:gd name="connsiteX30" fmla="*/ 212765 w 740446"/>
                <a:gd name="connsiteY30" fmla="*/ 638216 h 1170184"/>
                <a:gd name="connsiteX31" fmla="*/ 318096 w 740446"/>
                <a:gd name="connsiteY31" fmla="*/ 502324 h 1170184"/>
                <a:gd name="connsiteX32" fmla="*/ 264872 w 740446"/>
                <a:gd name="connsiteY32" fmla="*/ 442226 h 1170184"/>
                <a:gd name="connsiteX33" fmla="*/ 176843 w 740446"/>
                <a:gd name="connsiteY33" fmla="*/ 410055 h 1170184"/>
                <a:gd name="connsiteX34" fmla="*/ 181278 w 740446"/>
                <a:gd name="connsiteY34" fmla="*/ 415662 h 117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40446" h="1170184">
                  <a:moveTo>
                    <a:pt x="181278" y="415662"/>
                  </a:moveTo>
                  <a:cubicBezTo>
                    <a:pt x="152861" y="383933"/>
                    <a:pt x="100880" y="316083"/>
                    <a:pt x="106924" y="289486"/>
                  </a:cubicBezTo>
                  <a:cubicBezTo>
                    <a:pt x="112968" y="262889"/>
                    <a:pt x="226640" y="269727"/>
                    <a:pt x="217542" y="256079"/>
                  </a:cubicBezTo>
                  <a:cubicBezTo>
                    <a:pt x="249387" y="224234"/>
                    <a:pt x="259850" y="202788"/>
                    <a:pt x="267356" y="173608"/>
                  </a:cubicBezTo>
                  <a:cubicBezTo>
                    <a:pt x="274862" y="144428"/>
                    <a:pt x="252741" y="97270"/>
                    <a:pt x="262579" y="80998"/>
                  </a:cubicBezTo>
                  <a:cubicBezTo>
                    <a:pt x="272417" y="64726"/>
                    <a:pt x="305659" y="89431"/>
                    <a:pt x="326383" y="75978"/>
                  </a:cubicBezTo>
                  <a:cubicBezTo>
                    <a:pt x="347107" y="62525"/>
                    <a:pt x="374906" y="-4869"/>
                    <a:pt x="386921" y="281"/>
                  </a:cubicBezTo>
                  <a:cubicBezTo>
                    <a:pt x="398936" y="5431"/>
                    <a:pt x="384823" y="115979"/>
                    <a:pt x="398471" y="106881"/>
                  </a:cubicBezTo>
                  <a:cubicBezTo>
                    <a:pt x="421217" y="111430"/>
                    <a:pt x="469196" y="43393"/>
                    <a:pt x="502633" y="35619"/>
                  </a:cubicBezTo>
                  <a:cubicBezTo>
                    <a:pt x="536070" y="27845"/>
                    <a:pt x="574617" y="48318"/>
                    <a:pt x="599094" y="60235"/>
                  </a:cubicBezTo>
                  <a:cubicBezTo>
                    <a:pt x="623571" y="72153"/>
                    <a:pt x="626008" y="76352"/>
                    <a:pt x="649493" y="107124"/>
                  </a:cubicBezTo>
                  <a:cubicBezTo>
                    <a:pt x="672979" y="137896"/>
                    <a:pt x="734329" y="202122"/>
                    <a:pt x="740007" y="244869"/>
                  </a:cubicBezTo>
                  <a:cubicBezTo>
                    <a:pt x="745685" y="287616"/>
                    <a:pt x="694717" y="332344"/>
                    <a:pt x="683563" y="363604"/>
                  </a:cubicBezTo>
                  <a:cubicBezTo>
                    <a:pt x="672409" y="394864"/>
                    <a:pt x="728716" y="385580"/>
                    <a:pt x="725337" y="412835"/>
                  </a:cubicBezTo>
                  <a:cubicBezTo>
                    <a:pt x="721958" y="440090"/>
                    <a:pt x="666441" y="494080"/>
                    <a:pt x="663289" y="527135"/>
                  </a:cubicBezTo>
                  <a:cubicBezTo>
                    <a:pt x="660137" y="560190"/>
                    <a:pt x="665139" y="563195"/>
                    <a:pt x="654172" y="630759"/>
                  </a:cubicBezTo>
                  <a:cubicBezTo>
                    <a:pt x="643205" y="698323"/>
                    <a:pt x="594610" y="868231"/>
                    <a:pt x="597486" y="932522"/>
                  </a:cubicBezTo>
                  <a:cubicBezTo>
                    <a:pt x="600362" y="996813"/>
                    <a:pt x="664814" y="997527"/>
                    <a:pt x="671427" y="1016504"/>
                  </a:cubicBezTo>
                  <a:cubicBezTo>
                    <a:pt x="678040" y="1035481"/>
                    <a:pt x="664026" y="1055750"/>
                    <a:pt x="650224" y="1069243"/>
                  </a:cubicBezTo>
                  <a:cubicBezTo>
                    <a:pt x="636422" y="1082736"/>
                    <a:pt x="594821" y="1081038"/>
                    <a:pt x="588615" y="1097464"/>
                  </a:cubicBezTo>
                  <a:cubicBezTo>
                    <a:pt x="582409" y="1113890"/>
                    <a:pt x="611971" y="1156174"/>
                    <a:pt x="612986" y="1167799"/>
                  </a:cubicBezTo>
                  <a:cubicBezTo>
                    <a:pt x="614001" y="1179424"/>
                    <a:pt x="598297" y="1144996"/>
                    <a:pt x="558784" y="1141089"/>
                  </a:cubicBezTo>
                  <a:cubicBezTo>
                    <a:pt x="519271" y="1137182"/>
                    <a:pt x="441764" y="1104622"/>
                    <a:pt x="379171" y="1105166"/>
                  </a:cubicBezTo>
                  <a:cubicBezTo>
                    <a:pt x="316578" y="1105710"/>
                    <a:pt x="224009" y="1149254"/>
                    <a:pt x="183228" y="1144355"/>
                  </a:cubicBezTo>
                  <a:cubicBezTo>
                    <a:pt x="142447" y="1139456"/>
                    <a:pt x="159872" y="1118967"/>
                    <a:pt x="131220" y="1114962"/>
                  </a:cubicBezTo>
                  <a:cubicBezTo>
                    <a:pt x="102568" y="1110957"/>
                    <a:pt x="23330" y="1145905"/>
                    <a:pt x="11315" y="1120324"/>
                  </a:cubicBezTo>
                  <a:cubicBezTo>
                    <a:pt x="-700" y="1094743"/>
                    <a:pt x="57694" y="1001557"/>
                    <a:pt x="59132" y="961475"/>
                  </a:cubicBezTo>
                  <a:cubicBezTo>
                    <a:pt x="60570" y="921393"/>
                    <a:pt x="-17459" y="898322"/>
                    <a:pt x="3614" y="866769"/>
                  </a:cubicBezTo>
                  <a:cubicBezTo>
                    <a:pt x="24687" y="835217"/>
                    <a:pt x="88408" y="823347"/>
                    <a:pt x="113721" y="804817"/>
                  </a:cubicBezTo>
                  <a:cubicBezTo>
                    <a:pt x="139034" y="786287"/>
                    <a:pt x="138987" y="783355"/>
                    <a:pt x="155494" y="755588"/>
                  </a:cubicBezTo>
                  <a:cubicBezTo>
                    <a:pt x="172001" y="727821"/>
                    <a:pt x="185665" y="680427"/>
                    <a:pt x="212765" y="638216"/>
                  </a:cubicBezTo>
                  <a:cubicBezTo>
                    <a:pt x="239865" y="596005"/>
                    <a:pt x="310500" y="529546"/>
                    <a:pt x="318096" y="502324"/>
                  </a:cubicBezTo>
                  <a:cubicBezTo>
                    <a:pt x="325692" y="475102"/>
                    <a:pt x="286237" y="458693"/>
                    <a:pt x="264872" y="442226"/>
                  </a:cubicBezTo>
                  <a:cubicBezTo>
                    <a:pt x="243507" y="425759"/>
                    <a:pt x="192461" y="418118"/>
                    <a:pt x="176843" y="410055"/>
                  </a:cubicBezTo>
                  <a:lnTo>
                    <a:pt x="181278" y="415662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4" name="Straight Arrow Connector 193"/>
            <p:cNvCxnSpPr/>
            <p:nvPr/>
          </p:nvCxnSpPr>
          <p:spPr>
            <a:xfrm flipH="1">
              <a:off x="6217299" y="1730188"/>
              <a:ext cx="882748" cy="1435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 flipH="1" flipV="1">
              <a:off x="6042191" y="5871879"/>
              <a:ext cx="1317833" cy="358592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>
              <a:endCxn id="180" idx="80"/>
            </p:cNvCxnSpPr>
            <p:nvPr/>
          </p:nvCxnSpPr>
          <p:spPr>
            <a:xfrm flipH="1">
              <a:off x="6126266" y="2940424"/>
              <a:ext cx="911028" cy="16993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" name="図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748" y="3361763"/>
              <a:ext cx="518267" cy="422292"/>
            </a:xfrm>
            <a:prstGeom prst="rect">
              <a:avLst/>
            </a:prstGeom>
          </p:spPr>
        </p:pic>
        <p:sp>
          <p:nvSpPr>
            <p:cNvPr id="208" name="Rectangle 207"/>
            <p:cNvSpPr/>
            <p:nvPr/>
          </p:nvSpPr>
          <p:spPr>
            <a:xfrm>
              <a:off x="7354728" y="3710494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b="1">
                  <a:solidFill>
                    <a:srgbClr val="FF0000"/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</a:rPr>
                <a:t>世界文化遺産</a:t>
              </a:r>
            </a:p>
          </p:txBody>
        </p:sp>
        <p:cxnSp>
          <p:nvCxnSpPr>
            <p:cNvPr id="209" name="Straight Arrow Connector 208"/>
            <p:cNvCxnSpPr/>
            <p:nvPr/>
          </p:nvCxnSpPr>
          <p:spPr>
            <a:xfrm flipH="1" flipV="1">
              <a:off x="6060142" y="3738284"/>
              <a:ext cx="1335740" cy="1792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フリーフォーム 3"/>
            <p:cNvSpPr/>
            <p:nvPr/>
          </p:nvSpPr>
          <p:spPr>
            <a:xfrm>
              <a:off x="5766524" y="5275950"/>
              <a:ext cx="291847" cy="371736"/>
            </a:xfrm>
            <a:custGeom>
              <a:avLst/>
              <a:gdLst>
                <a:gd name="connsiteX0" fmla="*/ 50982 w 470484"/>
                <a:gd name="connsiteY0" fmla="*/ 314107 h 600293"/>
                <a:gd name="connsiteX1" fmla="*/ 50982 w 470484"/>
                <a:gd name="connsiteY1" fmla="*/ 209405 h 600293"/>
                <a:gd name="connsiteX2" fmla="*/ 64942 w 470484"/>
                <a:gd name="connsiteY2" fmla="*/ 195444 h 600293"/>
                <a:gd name="connsiteX3" fmla="*/ 85882 w 470484"/>
                <a:gd name="connsiteY3" fmla="*/ 167524 h 600293"/>
                <a:gd name="connsiteX4" fmla="*/ 92863 w 470484"/>
                <a:gd name="connsiteY4" fmla="*/ 55841 h 600293"/>
                <a:gd name="connsiteX5" fmla="*/ 120783 w 470484"/>
                <a:gd name="connsiteY5" fmla="*/ 13961 h 600293"/>
                <a:gd name="connsiteX6" fmla="*/ 169644 w 470484"/>
                <a:gd name="connsiteY6" fmla="*/ 0 h 600293"/>
                <a:gd name="connsiteX7" fmla="*/ 204545 w 470484"/>
                <a:gd name="connsiteY7" fmla="*/ 20941 h 600293"/>
                <a:gd name="connsiteX8" fmla="*/ 239446 w 470484"/>
                <a:gd name="connsiteY8" fmla="*/ 34901 h 600293"/>
                <a:gd name="connsiteX9" fmla="*/ 260386 w 470484"/>
                <a:gd name="connsiteY9" fmla="*/ 62822 h 600293"/>
                <a:gd name="connsiteX10" fmla="*/ 295287 w 470484"/>
                <a:gd name="connsiteY10" fmla="*/ 97722 h 600293"/>
                <a:gd name="connsiteX11" fmla="*/ 309247 w 470484"/>
                <a:gd name="connsiteY11" fmla="*/ 153564 h 600293"/>
                <a:gd name="connsiteX12" fmla="*/ 316227 w 470484"/>
                <a:gd name="connsiteY12" fmla="*/ 174504 h 600293"/>
                <a:gd name="connsiteX13" fmla="*/ 323208 w 470484"/>
                <a:gd name="connsiteY13" fmla="*/ 209405 h 600293"/>
                <a:gd name="connsiteX14" fmla="*/ 365089 w 470484"/>
                <a:gd name="connsiteY14" fmla="*/ 188464 h 600293"/>
                <a:gd name="connsiteX15" fmla="*/ 386029 w 470484"/>
                <a:gd name="connsiteY15" fmla="*/ 181484 h 600293"/>
                <a:gd name="connsiteX16" fmla="*/ 455830 w 470484"/>
                <a:gd name="connsiteY16" fmla="*/ 146583 h 600293"/>
                <a:gd name="connsiteX17" fmla="*/ 469791 w 470484"/>
                <a:gd name="connsiteY17" fmla="*/ 125643 h 600293"/>
                <a:gd name="connsiteX18" fmla="*/ 462811 w 470484"/>
                <a:gd name="connsiteY18" fmla="*/ 300147 h 600293"/>
                <a:gd name="connsiteX19" fmla="*/ 455830 w 470484"/>
                <a:gd name="connsiteY19" fmla="*/ 321087 h 600293"/>
                <a:gd name="connsiteX20" fmla="*/ 441870 w 470484"/>
                <a:gd name="connsiteY20" fmla="*/ 335048 h 600293"/>
                <a:gd name="connsiteX21" fmla="*/ 434890 w 470484"/>
                <a:gd name="connsiteY21" fmla="*/ 362968 h 600293"/>
                <a:gd name="connsiteX22" fmla="*/ 406969 w 470484"/>
                <a:gd name="connsiteY22" fmla="*/ 397869 h 600293"/>
                <a:gd name="connsiteX23" fmla="*/ 379049 w 470484"/>
                <a:gd name="connsiteY23" fmla="*/ 432770 h 600293"/>
                <a:gd name="connsiteX24" fmla="*/ 372069 w 470484"/>
                <a:gd name="connsiteY24" fmla="*/ 460690 h 600293"/>
                <a:gd name="connsiteX25" fmla="*/ 358108 w 470484"/>
                <a:gd name="connsiteY25" fmla="*/ 474651 h 600293"/>
                <a:gd name="connsiteX26" fmla="*/ 344148 w 470484"/>
                <a:gd name="connsiteY26" fmla="*/ 495591 h 600293"/>
                <a:gd name="connsiteX27" fmla="*/ 267366 w 470484"/>
                <a:gd name="connsiteY27" fmla="*/ 565393 h 600293"/>
                <a:gd name="connsiteX28" fmla="*/ 246426 w 470484"/>
                <a:gd name="connsiteY28" fmla="*/ 579353 h 600293"/>
                <a:gd name="connsiteX29" fmla="*/ 218505 w 470484"/>
                <a:gd name="connsiteY29" fmla="*/ 572373 h 600293"/>
                <a:gd name="connsiteX30" fmla="*/ 204545 w 470484"/>
                <a:gd name="connsiteY30" fmla="*/ 544452 h 600293"/>
                <a:gd name="connsiteX31" fmla="*/ 197565 w 470484"/>
                <a:gd name="connsiteY31" fmla="*/ 565393 h 600293"/>
                <a:gd name="connsiteX32" fmla="*/ 190585 w 470484"/>
                <a:gd name="connsiteY32" fmla="*/ 600293 h 600293"/>
                <a:gd name="connsiteX33" fmla="*/ 169644 w 470484"/>
                <a:gd name="connsiteY33" fmla="*/ 551432 h 600293"/>
                <a:gd name="connsiteX34" fmla="*/ 134743 w 470484"/>
                <a:gd name="connsiteY34" fmla="*/ 516532 h 600293"/>
                <a:gd name="connsiteX35" fmla="*/ 113803 w 470484"/>
                <a:gd name="connsiteY35" fmla="*/ 495591 h 600293"/>
                <a:gd name="connsiteX36" fmla="*/ 106823 w 470484"/>
                <a:gd name="connsiteY36" fmla="*/ 474651 h 600293"/>
                <a:gd name="connsiteX37" fmla="*/ 57962 w 470484"/>
                <a:gd name="connsiteY37" fmla="*/ 432770 h 600293"/>
                <a:gd name="connsiteX38" fmla="*/ 9101 w 470484"/>
                <a:gd name="connsiteY38" fmla="*/ 425790 h 600293"/>
                <a:gd name="connsiteX39" fmla="*/ 9101 w 470484"/>
                <a:gd name="connsiteY39" fmla="*/ 321087 h 600293"/>
                <a:gd name="connsiteX40" fmla="*/ 23061 w 470484"/>
                <a:gd name="connsiteY40" fmla="*/ 335048 h 600293"/>
                <a:gd name="connsiteX41" fmla="*/ 44001 w 470484"/>
                <a:gd name="connsiteY41" fmla="*/ 349008 h 600293"/>
                <a:gd name="connsiteX42" fmla="*/ 50982 w 470484"/>
                <a:gd name="connsiteY42" fmla="*/ 314107 h 600293"/>
                <a:gd name="connsiteX0" fmla="*/ 50982 w 470484"/>
                <a:gd name="connsiteY0" fmla="*/ 314107 h 600293"/>
                <a:gd name="connsiteX1" fmla="*/ 50982 w 470484"/>
                <a:gd name="connsiteY1" fmla="*/ 209405 h 600293"/>
                <a:gd name="connsiteX2" fmla="*/ 64942 w 470484"/>
                <a:gd name="connsiteY2" fmla="*/ 195444 h 600293"/>
                <a:gd name="connsiteX3" fmla="*/ 85882 w 470484"/>
                <a:gd name="connsiteY3" fmla="*/ 167524 h 600293"/>
                <a:gd name="connsiteX4" fmla="*/ 92863 w 470484"/>
                <a:gd name="connsiteY4" fmla="*/ 55841 h 600293"/>
                <a:gd name="connsiteX5" fmla="*/ 120783 w 470484"/>
                <a:gd name="connsiteY5" fmla="*/ 13961 h 600293"/>
                <a:gd name="connsiteX6" fmla="*/ 169644 w 470484"/>
                <a:gd name="connsiteY6" fmla="*/ 0 h 600293"/>
                <a:gd name="connsiteX7" fmla="*/ 204545 w 470484"/>
                <a:gd name="connsiteY7" fmla="*/ 20941 h 600293"/>
                <a:gd name="connsiteX8" fmla="*/ 239446 w 470484"/>
                <a:gd name="connsiteY8" fmla="*/ 34901 h 600293"/>
                <a:gd name="connsiteX9" fmla="*/ 260386 w 470484"/>
                <a:gd name="connsiteY9" fmla="*/ 62822 h 600293"/>
                <a:gd name="connsiteX10" fmla="*/ 295287 w 470484"/>
                <a:gd name="connsiteY10" fmla="*/ 97722 h 600293"/>
                <a:gd name="connsiteX11" fmla="*/ 309247 w 470484"/>
                <a:gd name="connsiteY11" fmla="*/ 153564 h 600293"/>
                <a:gd name="connsiteX12" fmla="*/ 316227 w 470484"/>
                <a:gd name="connsiteY12" fmla="*/ 174504 h 600293"/>
                <a:gd name="connsiteX13" fmla="*/ 323208 w 470484"/>
                <a:gd name="connsiteY13" fmla="*/ 209405 h 600293"/>
                <a:gd name="connsiteX14" fmla="*/ 365089 w 470484"/>
                <a:gd name="connsiteY14" fmla="*/ 188464 h 600293"/>
                <a:gd name="connsiteX15" fmla="*/ 386029 w 470484"/>
                <a:gd name="connsiteY15" fmla="*/ 181484 h 600293"/>
                <a:gd name="connsiteX16" fmla="*/ 455830 w 470484"/>
                <a:gd name="connsiteY16" fmla="*/ 146583 h 600293"/>
                <a:gd name="connsiteX17" fmla="*/ 469791 w 470484"/>
                <a:gd name="connsiteY17" fmla="*/ 125643 h 600293"/>
                <a:gd name="connsiteX18" fmla="*/ 462811 w 470484"/>
                <a:gd name="connsiteY18" fmla="*/ 300147 h 600293"/>
                <a:gd name="connsiteX19" fmla="*/ 455830 w 470484"/>
                <a:gd name="connsiteY19" fmla="*/ 321087 h 600293"/>
                <a:gd name="connsiteX20" fmla="*/ 441870 w 470484"/>
                <a:gd name="connsiteY20" fmla="*/ 335048 h 600293"/>
                <a:gd name="connsiteX21" fmla="*/ 434890 w 470484"/>
                <a:gd name="connsiteY21" fmla="*/ 362968 h 600293"/>
                <a:gd name="connsiteX22" fmla="*/ 406969 w 470484"/>
                <a:gd name="connsiteY22" fmla="*/ 397869 h 600293"/>
                <a:gd name="connsiteX23" fmla="*/ 379049 w 470484"/>
                <a:gd name="connsiteY23" fmla="*/ 432770 h 600293"/>
                <a:gd name="connsiteX24" fmla="*/ 372069 w 470484"/>
                <a:gd name="connsiteY24" fmla="*/ 460690 h 600293"/>
                <a:gd name="connsiteX25" fmla="*/ 358108 w 470484"/>
                <a:gd name="connsiteY25" fmla="*/ 474651 h 600293"/>
                <a:gd name="connsiteX26" fmla="*/ 344148 w 470484"/>
                <a:gd name="connsiteY26" fmla="*/ 495591 h 600293"/>
                <a:gd name="connsiteX27" fmla="*/ 267366 w 470484"/>
                <a:gd name="connsiteY27" fmla="*/ 565393 h 600293"/>
                <a:gd name="connsiteX28" fmla="*/ 218505 w 470484"/>
                <a:gd name="connsiteY28" fmla="*/ 572373 h 600293"/>
                <a:gd name="connsiteX29" fmla="*/ 204545 w 470484"/>
                <a:gd name="connsiteY29" fmla="*/ 544452 h 600293"/>
                <a:gd name="connsiteX30" fmla="*/ 197565 w 470484"/>
                <a:gd name="connsiteY30" fmla="*/ 565393 h 600293"/>
                <a:gd name="connsiteX31" fmla="*/ 190585 w 470484"/>
                <a:gd name="connsiteY31" fmla="*/ 600293 h 600293"/>
                <a:gd name="connsiteX32" fmla="*/ 169644 w 470484"/>
                <a:gd name="connsiteY32" fmla="*/ 551432 h 600293"/>
                <a:gd name="connsiteX33" fmla="*/ 134743 w 470484"/>
                <a:gd name="connsiteY33" fmla="*/ 516532 h 600293"/>
                <a:gd name="connsiteX34" fmla="*/ 113803 w 470484"/>
                <a:gd name="connsiteY34" fmla="*/ 495591 h 600293"/>
                <a:gd name="connsiteX35" fmla="*/ 106823 w 470484"/>
                <a:gd name="connsiteY35" fmla="*/ 474651 h 600293"/>
                <a:gd name="connsiteX36" fmla="*/ 57962 w 470484"/>
                <a:gd name="connsiteY36" fmla="*/ 432770 h 600293"/>
                <a:gd name="connsiteX37" fmla="*/ 9101 w 470484"/>
                <a:gd name="connsiteY37" fmla="*/ 425790 h 600293"/>
                <a:gd name="connsiteX38" fmla="*/ 9101 w 470484"/>
                <a:gd name="connsiteY38" fmla="*/ 321087 h 600293"/>
                <a:gd name="connsiteX39" fmla="*/ 23061 w 470484"/>
                <a:gd name="connsiteY39" fmla="*/ 335048 h 600293"/>
                <a:gd name="connsiteX40" fmla="*/ 44001 w 470484"/>
                <a:gd name="connsiteY40" fmla="*/ 349008 h 600293"/>
                <a:gd name="connsiteX41" fmla="*/ 50982 w 470484"/>
                <a:gd name="connsiteY41" fmla="*/ 314107 h 600293"/>
                <a:gd name="connsiteX0" fmla="*/ 50982 w 470484"/>
                <a:gd name="connsiteY0" fmla="*/ 314107 h 600293"/>
                <a:gd name="connsiteX1" fmla="*/ 50982 w 470484"/>
                <a:gd name="connsiteY1" fmla="*/ 209405 h 600293"/>
                <a:gd name="connsiteX2" fmla="*/ 64942 w 470484"/>
                <a:gd name="connsiteY2" fmla="*/ 195444 h 600293"/>
                <a:gd name="connsiteX3" fmla="*/ 85882 w 470484"/>
                <a:gd name="connsiteY3" fmla="*/ 167524 h 600293"/>
                <a:gd name="connsiteX4" fmla="*/ 92863 w 470484"/>
                <a:gd name="connsiteY4" fmla="*/ 55841 h 600293"/>
                <a:gd name="connsiteX5" fmla="*/ 120783 w 470484"/>
                <a:gd name="connsiteY5" fmla="*/ 13961 h 600293"/>
                <a:gd name="connsiteX6" fmla="*/ 169644 w 470484"/>
                <a:gd name="connsiteY6" fmla="*/ 0 h 600293"/>
                <a:gd name="connsiteX7" fmla="*/ 204545 w 470484"/>
                <a:gd name="connsiteY7" fmla="*/ 20941 h 600293"/>
                <a:gd name="connsiteX8" fmla="*/ 239446 w 470484"/>
                <a:gd name="connsiteY8" fmla="*/ 34901 h 600293"/>
                <a:gd name="connsiteX9" fmla="*/ 260386 w 470484"/>
                <a:gd name="connsiteY9" fmla="*/ 62822 h 600293"/>
                <a:gd name="connsiteX10" fmla="*/ 295287 w 470484"/>
                <a:gd name="connsiteY10" fmla="*/ 97722 h 600293"/>
                <a:gd name="connsiteX11" fmla="*/ 309247 w 470484"/>
                <a:gd name="connsiteY11" fmla="*/ 153564 h 600293"/>
                <a:gd name="connsiteX12" fmla="*/ 316227 w 470484"/>
                <a:gd name="connsiteY12" fmla="*/ 174504 h 600293"/>
                <a:gd name="connsiteX13" fmla="*/ 323208 w 470484"/>
                <a:gd name="connsiteY13" fmla="*/ 209405 h 600293"/>
                <a:gd name="connsiteX14" fmla="*/ 365089 w 470484"/>
                <a:gd name="connsiteY14" fmla="*/ 188464 h 600293"/>
                <a:gd name="connsiteX15" fmla="*/ 386029 w 470484"/>
                <a:gd name="connsiteY15" fmla="*/ 181484 h 600293"/>
                <a:gd name="connsiteX16" fmla="*/ 455830 w 470484"/>
                <a:gd name="connsiteY16" fmla="*/ 146583 h 600293"/>
                <a:gd name="connsiteX17" fmla="*/ 469791 w 470484"/>
                <a:gd name="connsiteY17" fmla="*/ 125643 h 600293"/>
                <a:gd name="connsiteX18" fmla="*/ 462811 w 470484"/>
                <a:gd name="connsiteY18" fmla="*/ 300147 h 600293"/>
                <a:gd name="connsiteX19" fmla="*/ 455830 w 470484"/>
                <a:gd name="connsiteY19" fmla="*/ 321087 h 600293"/>
                <a:gd name="connsiteX20" fmla="*/ 441870 w 470484"/>
                <a:gd name="connsiteY20" fmla="*/ 335048 h 600293"/>
                <a:gd name="connsiteX21" fmla="*/ 434890 w 470484"/>
                <a:gd name="connsiteY21" fmla="*/ 362968 h 600293"/>
                <a:gd name="connsiteX22" fmla="*/ 406969 w 470484"/>
                <a:gd name="connsiteY22" fmla="*/ 397869 h 600293"/>
                <a:gd name="connsiteX23" fmla="*/ 379049 w 470484"/>
                <a:gd name="connsiteY23" fmla="*/ 432770 h 600293"/>
                <a:gd name="connsiteX24" fmla="*/ 372069 w 470484"/>
                <a:gd name="connsiteY24" fmla="*/ 460690 h 600293"/>
                <a:gd name="connsiteX25" fmla="*/ 358108 w 470484"/>
                <a:gd name="connsiteY25" fmla="*/ 474651 h 600293"/>
                <a:gd name="connsiteX26" fmla="*/ 344148 w 470484"/>
                <a:gd name="connsiteY26" fmla="*/ 495591 h 600293"/>
                <a:gd name="connsiteX27" fmla="*/ 267366 w 470484"/>
                <a:gd name="connsiteY27" fmla="*/ 565393 h 600293"/>
                <a:gd name="connsiteX28" fmla="*/ 204545 w 470484"/>
                <a:gd name="connsiteY28" fmla="*/ 544452 h 600293"/>
                <a:gd name="connsiteX29" fmla="*/ 197565 w 470484"/>
                <a:gd name="connsiteY29" fmla="*/ 565393 h 600293"/>
                <a:gd name="connsiteX30" fmla="*/ 190585 w 470484"/>
                <a:gd name="connsiteY30" fmla="*/ 600293 h 600293"/>
                <a:gd name="connsiteX31" fmla="*/ 169644 w 470484"/>
                <a:gd name="connsiteY31" fmla="*/ 551432 h 600293"/>
                <a:gd name="connsiteX32" fmla="*/ 134743 w 470484"/>
                <a:gd name="connsiteY32" fmla="*/ 516532 h 600293"/>
                <a:gd name="connsiteX33" fmla="*/ 113803 w 470484"/>
                <a:gd name="connsiteY33" fmla="*/ 495591 h 600293"/>
                <a:gd name="connsiteX34" fmla="*/ 106823 w 470484"/>
                <a:gd name="connsiteY34" fmla="*/ 474651 h 600293"/>
                <a:gd name="connsiteX35" fmla="*/ 57962 w 470484"/>
                <a:gd name="connsiteY35" fmla="*/ 432770 h 600293"/>
                <a:gd name="connsiteX36" fmla="*/ 9101 w 470484"/>
                <a:gd name="connsiteY36" fmla="*/ 425790 h 600293"/>
                <a:gd name="connsiteX37" fmla="*/ 9101 w 470484"/>
                <a:gd name="connsiteY37" fmla="*/ 321087 h 600293"/>
                <a:gd name="connsiteX38" fmla="*/ 23061 w 470484"/>
                <a:gd name="connsiteY38" fmla="*/ 335048 h 600293"/>
                <a:gd name="connsiteX39" fmla="*/ 44001 w 470484"/>
                <a:gd name="connsiteY39" fmla="*/ 349008 h 600293"/>
                <a:gd name="connsiteX40" fmla="*/ 50982 w 470484"/>
                <a:gd name="connsiteY40" fmla="*/ 314107 h 600293"/>
                <a:gd name="connsiteX0" fmla="*/ 50982 w 470484"/>
                <a:gd name="connsiteY0" fmla="*/ 314107 h 566831"/>
                <a:gd name="connsiteX1" fmla="*/ 50982 w 470484"/>
                <a:gd name="connsiteY1" fmla="*/ 209405 h 566831"/>
                <a:gd name="connsiteX2" fmla="*/ 64942 w 470484"/>
                <a:gd name="connsiteY2" fmla="*/ 195444 h 566831"/>
                <a:gd name="connsiteX3" fmla="*/ 85882 w 470484"/>
                <a:gd name="connsiteY3" fmla="*/ 167524 h 566831"/>
                <a:gd name="connsiteX4" fmla="*/ 92863 w 470484"/>
                <a:gd name="connsiteY4" fmla="*/ 55841 h 566831"/>
                <a:gd name="connsiteX5" fmla="*/ 120783 w 470484"/>
                <a:gd name="connsiteY5" fmla="*/ 13961 h 566831"/>
                <a:gd name="connsiteX6" fmla="*/ 169644 w 470484"/>
                <a:gd name="connsiteY6" fmla="*/ 0 h 566831"/>
                <a:gd name="connsiteX7" fmla="*/ 204545 w 470484"/>
                <a:gd name="connsiteY7" fmla="*/ 20941 h 566831"/>
                <a:gd name="connsiteX8" fmla="*/ 239446 w 470484"/>
                <a:gd name="connsiteY8" fmla="*/ 34901 h 566831"/>
                <a:gd name="connsiteX9" fmla="*/ 260386 w 470484"/>
                <a:gd name="connsiteY9" fmla="*/ 62822 h 566831"/>
                <a:gd name="connsiteX10" fmla="*/ 295287 w 470484"/>
                <a:gd name="connsiteY10" fmla="*/ 97722 h 566831"/>
                <a:gd name="connsiteX11" fmla="*/ 309247 w 470484"/>
                <a:gd name="connsiteY11" fmla="*/ 153564 h 566831"/>
                <a:gd name="connsiteX12" fmla="*/ 316227 w 470484"/>
                <a:gd name="connsiteY12" fmla="*/ 174504 h 566831"/>
                <a:gd name="connsiteX13" fmla="*/ 323208 w 470484"/>
                <a:gd name="connsiteY13" fmla="*/ 209405 h 566831"/>
                <a:gd name="connsiteX14" fmla="*/ 365089 w 470484"/>
                <a:gd name="connsiteY14" fmla="*/ 188464 h 566831"/>
                <a:gd name="connsiteX15" fmla="*/ 386029 w 470484"/>
                <a:gd name="connsiteY15" fmla="*/ 181484 h 566831"/>
                <a:gd name="connsiteX16" fmla="*/ 455830 w 470484"/>
                <a:gd name="connsiteY16" fmla="*/ 146583 h 566831"/>
                <a:gd name="connsiteX17" fmla="*/ 469791 w 470484"/>
                <a:gd name="connsiteY17" fmla="*/ 125643 h 566831"/>
                <a:gd name="connsiteX18" fmla="*/ 462811 w 470484"/>
                <a:gd name="connsiteY18" fmla="*/ 300147 h 566831"/>
                <a:gd name="connsiteX19" fmla="*/ 455830 w 470484"/>
                <a:gd name="connsiteY19" fmla="*/ 321087 h 566831"/>
                <a:gd name="connsiteX20" fmla="*/ 441870 w 470484"/>
                <a:gd name="connsiteY20" fmla="*/ 335048 h 566831"/>
                <a:gd name="connsiteX21" fmla="*/ 434890 w 470484"/>
                <a:gd name="connsiteY21" fmla="*/ 362968 h 566831"/>
                <a:gd name="connsiteX22" fmla="*/ 406969 w 470484"/>
                <a:gd name="connsiteY22" fmla="*/ 397869 h 566831"/>
                <a:gd name="connsiteX23" fmla="*/ 379049 w 470484"/>
                <a:gd name="connsiteY23" fmla="*/ 432770 h 566831"/>
                <a:gd name="connsiteX24" fmla="*/ 372069 w 470484"/>
                <a:gd name="connsiteY24" fmla="*/ 460690 h 566831"/>
                <a:gd name="connsiteX25" fmla="*/ 358108 w 470484"/>
                <a:gd name="connsiteY25" fmla="*/ 474651 h 566831"/>
                <a:gd name="connsiteX26" fmla="*/ 344148 w 470484"/>
                <a:gd name="connsiteY26" fmla="*/ 495591 h 566831"/>
                <a:gd name="connsiteX27" fmla="*/ 267366 w 470484"/>
                <a:gd name="connsiteY27" fmla="*/ 565393 h 566831"/>
                <a:gd name="connsiteX28" fmla="*/ 204545 w 470484"/>
                <a:gd name="connsiteY28" fmla="*/ 544452 h 566831"/>
                <a:gd name="connsiteX29" fmla="*/ 197565 w 470484"/>
                <a:gd name="connsiteY29" fmla="*/ 565393 h 566831"/>
                <a:gd name="connsiteX30" fmla="*/ 169644 w 470484"/>
                <a:gd name="connsiteY30" fmla="*/ 551432 h 566831"/>
                <a:gd name="connsiteX31" fmla="*/ 134743 w 470484"/>
                <a:gd name="connsiteY31" fmla="*/ 516532 h 566831"/>
                <a:gd name="connsiteX32" fmla="*/ 113803 w 470484"/>
                <a:gd name="connsiteY32" fmla="*/ 495591 h 566831"/>
                <a:gd name="connsiteX33" fmla="*/ 106823 w 470484"/>
                <a:gd name="connsiteY33" fmla="*/ 474651 h 566831"/>
                <a:gd name="connsiteX34" fmla="*/ 57962 w 470484"/>
                <a:gd name="connsiteY34" fmla="*/ 432770 h 566831"/>
                <a:gd name="connsiteX35" fmla="*/ 9101 w 470484"/>
                <a:gd name="connsiteY35" fmla="*/ 425790 h 566831"/>
                <a:gd name="connsiteX36" fmla="*/ 9101 w 470484"/>
                <a:gd name="connsiteY36" fmla="*/ 321087 h 566831"/>
                <a:gd name="connsiteX37" fmla="*/ 23061 w 470484"/>
                <a:gd name="connsiteY37" fmla="*/ 335048 h 566831"/>
                <a:gd name="connsiteX38" fmla="*/ 44001 w 470484"/>
                <a:gd name="connsiteY38" fmla="*/ 349008 h 566831"/>
                <a:gd name="connsiteX39" fmla="*/ 50982 w 470484"/>
                <a:gd name="connsiteY39" fmla="*/ 314107 h 566831"/>
                <a:gd name="connsiteX0" fmla="*/ 50982 w 470484"/>
                <a:gd name="connsiteY0" fmla="*/ 314107 h 566929"/>
                <a:gd name="connsiteX1" fmla="*/ 50982 w 470484"/>
                <a:gd name="connsiteY1" fmla="*/ 209405 h 566929"/>
                <a:gd name="connsiteX2" fmla="*/ 64942 w 470484"/>
                <a:gd name="connsiteY2" fmla="*/ 195444 h 566929"/>
                <a:gd name="connsiteX3" fmla="*/ 85882 w 470484"/>
                <a:gd name="connsiteY3" fmla="*/ 167524 h 566929"/>
                <a:gd name="connsiteX4" fmla="*/ 92863 w 470484"/>
                <a:gd name="connsiteY4" fmla="*/ 55841 h 566929"/>
                <a:gd name="connsiteX5" fmla="*/ 120783 w 470484"/>
                <a:gd name="connsiteY5" fmla="*/ 13961 h 566929"/>
                <a:gd name="connsiteX6" fmla="*/ 169644 w 470484"/>
                <a:gd name="connsiteY6" fmla="*/ 0 h 566929"/>
                <a:gd name="connsiteX7" fmla="*/ 204545 w 470484"/>
                <a:gd name="connsiteY7" fmla="*/ 20941 h 566929"/>
                <a:gd name="connsiteX8" fmla="*/ 239446 w 470484"/>
                <a:gd name="connsiteY8" fmla="*/ 34901 h 566929"/>
                <a:gd name="connsiteX9" fmla="*/ 260386 w 470484"/>
                <a:gd name="connsiteY9" fmla="*/ 62822 h 566929"/>
                <a:gd name="connsiteX10" fmla="*/ 295287 w 470484"/>
                <a:gd name="connsiteY10" fmla="*/ 97722 h 566929"/>
                <a:gd name="connsiteX11" fmla="*/ 309247 w 470484"/>
                <a:gd name="connsiteY11" fmla="*/ 153564 h 566929"/>
                <a:gd name="connsiteX12" fmla="*/ 316227 w 470484"/>
                <a:gd name="connsiteY12" fmla="*/ 174504 h 566929"/>
                <a:gd name="connsiteX13" fmla="*/ 323208 w 470484"/>
                <a:gd name="connsiteY13" fmla="*/ 209405 h 566929"/>
                <a:gd name="connsiteX14" fmla="*/ 365089 w 470484"/>
                <a:gd name="connsiteY14" fmla="*/ 188464 h 566929"/>
                <a:gd name="connsiteX15" fmla="*/ 386029 w 470484"/>
                <a:gd name="connsiteY15" fmla="*/ 181484 h 566929"/>
                <a:gd name="connsiteX16" fmla="*/ 455830 w 470484"/>
                <a:gd name="connsiteY16" fmla="*/ 146583 h 566929"/>
                <a:gd name="connsiteX17" fmla="*/ 469791 w 470484"/>
                <a:gd name="connsiteY17" fmla="*/ 125643 h 566929"/>
                <a:gd name="connsiteX18" fmla="*/ 462811 w 470484"/>
                <a:gd name="connsiteY18" fmla="*/ 300147 h 566929"/>
                <a:gd name="connsiteX19" fmla="*/ 455830 w 470484"/>
                <a:gd name="connsiteY19" fmla="*/ 321087 h 566929"/>
                <a:gd name="connsiteX20" fmla="*/ 441870 w 470484"/>
                <a:gd name="connsiteY20" fmla="*/ 335048 h 566929"/>
                <a:gd name="connsiteX21" fmla="*/ 434890 w 470484"/>
                <a:gd name="connsiteY21" fmla="*/ 362968 h 566929"/>
                <a:gd name="connsiteX22" fmla="*/ 406969 w 470484"/>
                <a:gd name="connsiteY22" fmla="*/ 397869 h 566929"/>
                <a:gd name="connsiteX23" fmla="*/ 379049 w 470484"/>
                <a:gd name="connsiteY23" fmla="*/ 432770 h 566929"/>
                <a:gd name="connsiteX24" fmla="*/ 372069 w 470484"/>
                <a:gd name="connsiteY24" fmla="*/ 460690 h 566929"/>
                <a:gd name="connsiteX25" fmla="*/ 358108 w 470484"/>
                <a:gd name="connsiteY25" fmla="*/ 474651 h 566929"/>
                <a:gd name="connsiteX26" fmla="*/ 344148 w 470484"/>
                <a:gd name="connsiteY26" fmla="*/ 495591 h 566929"/>
                <a:gd name="connsiteX27" fmla="*/ 267366 w 470484"/>
                <a:gd name="connsiteY27" fmla="*/ 565393 h 566929"/>
                <a:gd name="connsiteX28" fmla="*/ 204545 w 470484"/>
                <a:gd name="connsiteY28" fmla="*/ 544452 h 566929"/>
                <a:gd name="connsiteX29" fmla="*/ 169644 w 470484"/>
                <a:gd name="connsiteY29" fmla="*/ 551432 h 566929"/>
                <a:gd name="connsiteX30" fmla="*/ 134743 w 470484"/>
                <a:gd name="connsiteY30" fmla="*/ 516532 h 566929"/>
                <a:gd name="connsiteX31" fmla="*/ 113803 w 470484"/>
                <a:gd name="connsiteY31" fmla="*/ 495591 h 566929"/>
                <a:gd name="connsiteX32" fmla="*/ 106823 w 470484"/>
                <a:gd name="connsiteY32" fmla="*/ 474651 h 566929"/>
                <a:gd name="connsiteX33" fmla="*/ 57962 w 470484"/>
                <a:gd name="connsiteY33" fmla="*/ 432770 h 566929"/>
                <a:gd name="connsiteX34" fmla="*/ 9101 w 470484"/>
                <a:gd name="connsiteY34" fmla="*/ 425790 h 566929"/>
                <a:gd name="connsiteX35" fmla="*/ 9101 w 470484"/>
                <a:gd name="connsiteY35" fmla="*/ 321087 h 566929"/>
                <a:gd name="connsiteX36" fmla="*/ 23061 w 470484"/>
                <a:gd name="connsiteY36" fmla="*/ 335048 h 566929"/>
                <a:gd name="connsiteX37" fmla="*/ 44001 w 470484"/>
                <a:gd name="connsiteY37" fmla="*/ 349008 h 566929"/>
                <a:gd name="connsiteX38" fmla="*/ 50982 w 470484"/>
                <a:gd name="connsiteY38" fmla="*/ 314107 h 566929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79049 w 470484"/>
                <a:gd name="connsiteY23" fmla="*/ 432770 h 566013"/>
                <a:gd name="connsiteX24" fmla="*/ 372069 w 470484"/>
                <a:gd name="connsiteY24" fmla="*/ 460690 h 566013"/>
                <a:gd name="connsiteX25" fmla="*/ 358108 w 470484"/>
                <a:gd name="connsiteY25" fmla="*/ 474651 h 566013"/>
                <a:gd name="connsiteX26" fmla="*/ 344148 w 470484"/>
                <a:gd name="connsiteY26" fmla="*/ 495591 h 566013"/>
                <a:gd name="connsiteX27" fmla="*/ 268219 w 470484"/>
                <a:gd name="connsiteY27" fmla="*/ 516360 h 566013"/>
                <a:gd name="connsiteX28" fmla="*/ 267366 w 470484"/>
                <a:gd name="connsiteY28" fmla="*/ 565393 h 566013"/>
                <a:gd name="connsiteX29" fmla="*/ 204545 w 470484"/>
                <a:gd name="connsiteY29" fmla="*/ 544452 h 566013"/>
                <a:gd name="connsiteX30" fmla="*/ 169644 w 470484"/>
                <a:gd name="connsiteY30" fmla="*/ 551432 h 566013"/>
                <a:gd name="connsiteX31" fmla="*/ 134743 w 470484"/>
                <a:gd name="connsiteY31" fmla="*/ 516532 h 566013"/>
                <a:gd name="connsiteX32" fmla="*/ 113803 w 470484"/>
                <a:gd name="connsiteY32" fmla="*/ 495591 h 566013"/>
                <a:gd name="connsiteX33" fmla="*/ 106823 w 470484"/>
                <a:gd name="connsiteY33" fmla="*/ 474651 h 566013"/>
                <a:gd name="connsiteX34" fmla="*/ 57962 w 470484"/>
                <a:gd name="connsiteY34" fmla="*/ 432770 h 566013"/>
                <a:gd name="connsiteX35" fmla="*/ 9101 w 470484"/>
                <a:gd name="connsiteY35" fmla="*/ 425790 h 566013"/>
                <a:gd name="connsiteX36" fmla="*/ 9101 w 470484"/>
                <a:gd name="connsiteY36" fmla="*/ 321087 h 566013"/>
                <a:gd name="connsiteX37" fmla="*/ 23061 w 470484"/>
                <a:gd name="connsiteY37" fmla="*/ 335048 h 566013"/>
                <a:gd name="connsiteX38" fmla="*/ 44001 w 470484"/>
                <a:gd name="connsiteY38" fmla="*/ 349008 h 566013"/>
                <a:gd name="connsiteX39" fmla="*/ 50982 w 470484"/>
                <a:gd name="connsiteY39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79049 w 470484"/>
                <a:gd name="connsiteY23" fmla="*/ 432770 h 566013"/>
                <a:gd name="connsiteX24" fmla="*/ 372069 w 470484"/>
                <a:gd name="connsiteY24" fmla="*/ 460690 h 566013"/>
                <a:gd name="connsiteX25" fmla="*/ 358108 w 470484"/>
                <a:gd name="connsiteY25" fmla="*/ 474651 h 566013"/>
                <a:gd name="connsiteX26" fmla="*/ 389027 w 470484"/>
                <a:gd name="connsiteY26" fmla="*/ 526445 h 566013"/>
                <a:gd name="connsiteX27" fmla="*/ 268219 w 470484"/>
                <a:gd name="connsiteY27" fmla="*/ 516360 h 566013"/>
                <a:gd name="connsiteX28" fmla="*/ 267366 w 470484"/>
                <a:gd name="connsiteY28" fmla="*/ 565393 h 566013"/>
                <a:gd name="connsiteX29" fmla="*/ 204545 w 470484"/>
                <a:gd name="connsiteY29" fmla="*/ 544452 h 566013"/>
                <a:gd name="connsiteX30" fmla="*/ 169644 w 470484"/>
                <a:gd name="connsiteY30" fmla="*/ 551432 h 566013"/>
                <a:gd name="connsiteX31" fmla="*/ 134743 w 470484"/>
                <a:gd name="connsiteY31" fmla="*/ 516532 h 566013"/>
                <a:gd name="connsiteX32" fmla="*/ 113803 w 470484"/>
                <a:gd name="connsiteY32" fmla="*/ 495591 h 566013"/>
                <a:gd name="connsiteX33" fmla="*/ 106823 w 470484"/>
                <a:gd name="connsiteY33" fmla="*/ 474651 h 566013"/>
                <a:gd name="connsiteX34" fmla="*/ 57962 w 470484"/>
                <a:gd name="connsiteY34" fmla="*/ 432770 h 566013"/>
                <a:gd name="connsiteX35" fmla="*/ 9101 w 470484"/>
                <a:gd name="connsiteY35" fmla="*/ 425790 h 566013"/>
                <a:gd name="connsiteX36" fmla="*/ 9101 w 470484"/>
                <a:gd name="connsiteY36" fmla="*/ 321087 h 566013"/>
                <a:gd name="connsiteX37" fmla="*/ 23061 w 470484"/>
                <a:gd name="connsiteY37" fmla="*/ 335048 h 566013"/>
                <a:gd name="connsiteX38" fmla="*/ 44001 w 470484"/>
                <a:gd name="connsiteY38" fmla="*/ 349008 h 566013"/>
                <a:gd name="connsiteX39" fmla="*/ 50982 w 470484"/>
                <a:gd name="connsiteY39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79049 w 470484"/>
                <a:gd name="connsiteY23" fmla="*/ 432770 h 566013"/>
                <a:gd name="connsiteX24" fmla="*/ 358108 w 470484"/>
                <a:gd name="connsiteY24" fmla="*/ 474651 h 566013"/>
                <a:gd name="connsiteX25" fmla="*/ 389027 w 470484"/>
                <a:gd name="connsiteY25" fmla="*/ 526445 h 566013"/>
                <a:gd name="connsiteX26" fmla="*/ 268219 w 470484"/>
                <a:gd name="connsiteY26" fmla="*/ 516360 h 566013"/>
                <a:gd name="connsiteX27" fmla="*/ 267366 w 470484"/>
                <a:gd name="connsiteY27" fmla="*/ 565393 h 566013"/>
                <a:gd name="connsiteX28" fmla="*/ 204545 w 470484"/>
                <a:gd name="connsiteY28" fmla="*/ 544452 h 566013"/>
                <a:gd name="connsiteX29" fmla="*/ 169644 w 470484"/>
                <a:gd name="connsiteY29" fmla="*/ 551432 h 566013"/>
                <a:gd name="connsiteX30" fmla="*/ 134743 w 470484"/>
                <a:gd name="connsiteY30" fmla="*/ 516532 h 566013"/>
                <a:gd name="connsiteX31" fmla="*/ 113803 w 470484"/>
                <a:gd name="connsiteY31" fmla="*/ 495591 h 566013"/>
                <a:gd name="connsiteX32" fmla="*/ 106823 w 470484"/>
                <a:gd name="connsiteY32" fmla="*/ 474651 h 566013"/>
                <a:gd name="connsiteX33" fmla="*/ 57962 w 470484"/>
                <a:gd name="connsiteY33" fmla="*/ 432770 h 566013"/>
                <a:gd name="connsiteX34" fmla="*/ 9101 w 470484"/>
                <a:gd name="connsiteY34" fmla="*/ 425790 h 566013"/>
                <a:gd name="connsiteX35" fmla="*/ 9101 w 470484"/>
                <a:gd name="connsiteY35" fmla="*/ 321087 h 566013"/>
                <a:gd name="connsiteX36" fmla="*/ 23061 w 470484"/>
                <a:gd name="connsiteY36" fmla="*/ 335048 h 566013"/>
                <a:gd name="connsiteX37" fmla="*/ 44001 w 470484"/>
                <a:gd name="connsiteY37" fmla="*/ 349008 h 566013"/>
                <a:gd name="connsiteX38" fmla="*/ 50982 w 470484"/>
                <a:gd name="connsiteY38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79049 w 470484"/>
                <a:gd name="connsiteY23" fmla="*/ 432770 h 566013"/>
                <a:gd name="connsiteX24" fmla="*/ 391767 w 470484"/>
                <a:gd name="connsiteY24" fmla="*/ 469041 h 566013"/>
                <a:gd name="connsiteX25" fmla="*/ 389027 w 470484"/>
                <a:gd name="connsiteY25" fmla="*/ 526445 h 566013"/>
                <a:gd name="connsiteX26" fmla="*/ 268219 w 470484"/>
                <a:gd name="connsiteY26" fmla="*/ 516360 h 566013"/>
                <a:gd name="connsiteX27" fmla="*/ 267366 w 470484"/>
                <a:gd name="connsiteY27" fmla="*/ 565393 h 566013"/>
                <a:gd name="connsiteX28" fmla="*/ 204545 w 470484"/>
                <a:gd name="connsiteY28" fmla="*/ 544452 h 566013"/>
                <a:gd name="connsiteX29" fmla="*/ 169644 w 470484"/>
                <a:gd name="connsiteY29" fmla="*/ 551432 h 566013"/>
                <a:gd name="connsiteX30" fmla="*/ 134743 w 470484"/>
                <a:gd name="connsiteY30" fmla="*/ 516532 h 566013"/>
                <a:gd name="connsiteX31" fmla="*/ 113803 w 470484"/>
                <a:gd name="connsiteY31" fmla="*/ 495591 h 566013"/>
                <a:gd name="connsiteX32" fmla="*/ 106823 w 470484"/>
                <a:gd name="connsiteY32" fmla="*/ 474651 h 566013"/>
                <a:gd name="connsiteX33" fmla="*/ 57962 w 470484"/>
                <a:gd name="connsiteY33" fmla="*/ 432770 h 566013"/>
                <a:gd name="connsiteX34" fmla="*/ 9101 w 470484"/>
                <a:gd name="connsiteY34" fmla="*/ 425790 h 566013"/>
                <a:gd name="connsiteX35" fmla="*/ 9101 w 470484"/>
                <a:gd name="connsiteY35" fmla="*/ 321087 h 566013"/>
                <a:gd name="connsiteX36" fmla="*/ 23061 w 470484"/>
                <a:gd name="connsiteY36" fmla="*/ 335048 h 566013"/>
                <a:gd name="connsiteX37" fmla="*/ 44001 w 470484"/>
                <a:gd name="connsiteY37" fmla="*/ 349008 h 566013"/>
                <a:gd name="connsiteX38" fmla="*/ 50982 w 470484"/>
                <a:gd name="connsiteY38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79049 w 470484"/>
                <a:gd name="connsiteY23" fmla="*/ 432770 h 566013"/>
                <a:gd name="connsiteX24" fmla="*/ 391767 w 470484"/>
                <a:gd name="connsiteY24" fmla="*/ 469041 h 566013"/>
                <a:gd name="connsiteX25" fmla="*/ 375002 w 470484"/>
                <a:gd name="connsiteY25" fmla="*/ 515225 h 566013"/>
                <a:gd name="connsiteX26" fmla="*/ 268219 w 470484"/>
                <a:gd name="connsiteY26" fmla="*/ 516360 h 566013"/>
                <a:gd name="connsiteX27" fmla="*/ 267366 w 470484"/>
                <a:gd name="connsiteY27" fmla="*/ 565393 h 566013"/>
                <a:gd name="connsiteX28" fmla="*/ 204545 w 470484"/>
                <a:gd name="connsiteY28" fmla="*/ 544452 h 566013"/>
                <a:gd name="connsiteX29" fmla="*/ 169644 w 470484"/>
                <a:gd name="connsiteY29" fmla="*/ 551432 h 566013"/>
                <a:gd name="connsiteX30" fmla="*/ 134743 w 470484"/>
                <a:gd name="connsiteY30" fmla="*/ 516532 h 566013"/>
                <a:gd name="connsiteX31" fmla="*/ 113803 w 470484"/>
                <a:gd name="connsiteY31" fmla="*/ 495591 h 566013"/>
                <a:gd name="connsiteX32" fmla="*/ 106823 w 470484"/>
                <a:gd name="connsiteY32" fmla="*/ 474651 h 566013"/>
                <a:gd name="connsiteX33" fmla="*/ 57962 w 470484"/>
                <a:gd name="connsiteY33" fmla="*/ 432770 h 566013"/>
                <a:gd name="connsiteX34" fmla="*/ 9101 w 470484"/>
                <a:gd name="connsiteY34" fmla="*/ 425790 h 566013"/>
                <a:gd name="connsiteX35" fmla="*/ 9101 w 470484"/>
                <a:gd name="connsiteY35" fmla="*/ 321087 h 566013"/>
                <a:gd name="connsiteX36" fmla="*/ 23061 w 470484"/>
                <a:gd name="connsiteY36" fmla="*/ 335048 h 566013"/>
                <a:gd name="connsiteX37" fmla="*/ 44001 w 470484"/>
                <a:gd name="connsiteY37" fmla="*/ 349008 h 566013"/>
                <a:gd name="connsiteX38" fmla="*/ 50982 w 470484"/>
                <a:gd name="connsiteY38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06969 w 470484"/>
                <a:gd name="connsiteY22" fmla="*/ 397869 h 566013"/>
                <a:gd name="connsiteX23" fmla="*/ 391767 w 470484"/>
                <a:gd name="connsiteY23" fmla="*/ 469041 h 566013"/>
                <a:gd name="connsiteX24" fmla="*/ 375002 w 470484"/>
                <a:gd name="connsiteY24" fmla="*/ 515225 h 566013"/>
                <a:gd name="connsiteX25" fmla="*/ 268219 w 470484"/>
                <a:gd name="connsiteY25" fmla="*/ 516360 h 566013"/>
                <a:gd name="connsiteX26" fmla="*/ 267366 w 470484"/>
                <a:gd name="connsiteY26" fmla="*/ 565393 h 566013"/>
                <a:gd name="connsiteX27" fmla="*/ 204545 w 470484"/>
                <a:gd name="connsiteY27" fmla="*/ 544452 h 566013"/>
                <a:gd name="connsiteX28" fmla="*/ 169644 w 470484"/>
                <a:gd name="connsiteY28" fmla="*/ 551432 h 566013"/>
                <a:gd name="connsiteX29" fmla="*/ 134743 w 470484"/>
                <a:gd name="connsiteY29" fmla="*/ 516532 h 566013"/>
                <a:gd name="connsiteX30" fmla="*/ 113803 w 470484"/>
                <a:gd name="connsiteY30" fmla="*/ 495591 h 566013"/>
                <a:gd name="connsiteX31" fmla="*/ 106823 w 470484"/>
                <a:gd name="connsiteY31" fmla="*/ 474651 h 566013"/>
                <a:gd name="connsiteX32" fmla="*/ 57962 w 470484"/>
                <a:gd name="connsiteY32" fmla="*/ 432770 h 566013"/>
                <a:gd name="connsiteX33" fmla="*/ 9101 w 470484"/>
                <a:gd name="connsiteY33" fmla="*/ 425790 h 566013"/>
                <a:gd name="connsiteX34" fmla="*/ 9101 w 470484"/>
                <a:gd name="connsiteY34" fmla="*/ 321087 h 566013"/>
                <a:gd name="connsiteX35" fmla="*/ 23061 w 470484"/>
                <a:gd name="connsiteY35" fmla="*/ 335048 h 566013"/>
                <a:gd name="connsiteX36" fmla="*/ 44001 w 470484"/>
                <a:gd name="connsiteY36" fmla="*/ 349008 h 566013"/>
                <a:gd name="connsiteX37" fmla="*/ 50982 w 470484"/>
                <a:gd name="connsiteY37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34890 w 470484"/>
                <a:gd name="connsiteY21" fmla="*/ 362968 h 566013"/>
                <a:gd name="connsiteX22" fmla="*/ 454653 w 470484"/>
                <a:gd name="connsiteY22" fmla="*/ 414699 h 566013"/>
                <a:gd name="connsiteX23" fmla="*/ 391767 w 470484"/>
                <a:gd name="connsiteY23" fmla="*/ 469041 h 566013"/>
                <a:gd name="connsiteX24" fmla="*/ 375002 w 470484"/>
                <a:gd name="connsiteY24" fmla="*/ 515225 h 566013"/>
                <a:gd name="connsiteX25" fmla="*/ 268219 w 470484"/>
                <a:gd name="connsiteY25" fmla="*/ 516360 h 566013"/>
                <a:gd name="connsiteX26" fmla="*/ 267366 w 470484"/>
                <a:gd name="connsiteY26" fmla="*/ 565393 h 566013"/>
                <a:gd name="connsiteX27" fmla="*/ 204545 w 470484"/>
                <a:gd name="connsiteY27" fmla="*/ 544452 h 566013"/>
                <a:gd name="connsiteX28" fmla="*/ 169644 w 470484"/>
                <a:gd name="connsiteY28" fmla="*/ 551432 h 566013"/>
                <a:gd name="connsiteX29" fmla="*/ 134743 w 470484"/>
                <a:gd name="connsiteY29" fmla="*/ 516532 h 566013"/>
                <a:gd name="connsiteX30" fmla="*/ 113803 w 470484"/>
                <a:gd name="connsiteY30" fmla="*/ 495591 h 566013"/>
                <a:gd name="connsiteX31" fmla="*/ 106823 w 470484"/>
                <a:gd name="connsiteY31" fmla="*/ 474651 h 566013"/>
                <a:gd name="connsiteX32" fmla="*/ 57962 w 470484"/>
                <a:gd name="connsiteY32" fmla="*/ 432770 h 566013"/>
                <a:gd name="connsiteX33" fmla="*/ 9101 w 470484"/>
                <a:gd name="connsiteY33" fmla="*/ 425790 h 566013"/>
                <a:gd name="connsiteX34" fmla="*/ 9101 w 470484"/>
                <a:gd name="connsiteY34" fmla="*/ 321087 h 566013"/>
                <a:gd name="connsiteX35" fmla="*/ 23061 w 470484"/>
                <a:gd name="connsiteY35" fmla="*/ 335048 h 566013"/>
                <a:gd name="connsiteX36" fmla="*/ 44001 w 470484"/>
                <a:gd name="connsiteY36" fmla="*/ 349008 h 566013"/>
                <a:gd name="connsiteX37" fmla="*/ 50982 w 470484"/>
                <a:gd name="connsiteY37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41870 w 470484"/>
                <a:gd name="connsiteY20" fmla="*/ 335048 h 566013"/>
                <a:gd name="connsiteX21" fmla="*/ 454653 w 470484"/>
                <a:gd name="connsiteY21" fmla="*/ 414699 h 566013"/>
                <a:gd name="connsiteX22" fmla="*/ 391767 w 470484"/>
                <a:gd name="connsiteY22" fmla="*/ 469041 h 566013"/>
                <a:gd name="connsiteX23" fmla="*/ 375002 w 470484"/>
                <a:gd name="connsiteY23" fmla="*/ 515225 h 566013"/>
                <a:gd name="connsiteX24" fmla="*/ 268219 w 470484"/>
                <a:gd name="connsiteY24" fmla="*/ 516360 h 566013"/>
                <a:gd name="connsiteX25" fmla="*/ 267366 w 470484"/>
                <a:gd name="connsiteY25" fmla="*/ 565393 h 566013"/>
                <a:gd name="connsiteX26" fmla="*/ 204545 w 470484"/>
                <a:gd name="connsiteY26" fmla="*/ 544452 h 566013"/>
                <a:gd name="connsiteX27" fmla="*/ 169644 w 470484"/>
                <a:gd name="connsiteY27" fmla="*/ 551432 h 566013"/>
                <a:gd name="connsiteX28" fmla="*/ 134743 w 470484"/>
                <a:gd name="connsiteY28" fmla="*/ 516532 h 566013"/>
                <a:gd name="connsiteX29" fmla="*/ 113803 w 470484"/>
                <a:gd name="connsiteY29" fmla="*/ 495591 h 566013"/>
                <a:gd name="connsiteX30" fmla="*/ 106823 w 470484"/>
                <a:gd name="connsiteY30" fmla="*/ 474651 h 566013"/>
                <a:gd name="connsiteX31" fmla="*/ 57962 w 470484"/>
                <a:gd name="connsiteY31" fmla="*/ 432770 h 566013"/>
                <a:gd name="connsiteX32" fmla="*/ 9101 w 470484"/>
                <a:gd name="connsiteY32" fmla="*/ 425790 h 566013"/>
                <a:gd name="connsiteX33" fmla="*/ 9101 w 470484"/>
                <a:gd name="connsiteY33" fmla="*/ 321087 h 566013"/>
                <a:gd name="connsiteX34" fmla="*/ 23061 w 470484"/>
                <a:gd name="connsiteY34" fmla="*/ 335048 h 566013"/>
                <a:gd name="connsiteX35" fmla="*/ 44001 w 470484"/>
                <a:gd name="connsiteY35" fmla="*/ 349008 h 566013"/>
                <a:gd name="connsiteX36" fmla="*/ 50982 w 470484"/>
                <a:gd name="connsiteY36" fmla="*/ 314107 h 566013"/>
                <a:gd name="connsiteX0" fmla="*/ 50982 w 470484"/>
                <a:gd name="connsiteY0" fmla="*/ 314107 h 566013"/>
                <a:gd name="connsiteX1" fmla="*/ 50982 w 470484"/>
                <a:gd name="connsiteY1" fmla="*/ 209405 h 566013"/>
                <a:gd name="connsiteX2" fmla="*/ 64942 w 470484"/>
                <a:gd name="connsiteY2" fmla="*/ 195444 h 566013"/>
                <a:gd name="connsiteX3" fmla="*/ 85882 w 470484"/>
                <a:gd name="connsiteY3" fmla="*/ 167524 h 566013"/>
                <a:gd name="connsiteX4" fmla="*/ 92863 w 470484"/>
                <a:gd name="connsiteY4" fmla="*/ 55841 h 566013"/>
                <a:gd name="connsiteX5" fmla="*/ 120783 w 470484"/>
                <a:gd name="connsiteY5" fmla="*/ 13961 h 566013"/>
                <a:gd name="connsiteX6" fmla="*/ 169644 w 470484"/>
                <a:gd name="connsiteY6" fmla="*/ 0 h 566013"/>
                <a:gd name="connsiteX7" fmla="*/ 204545 w 470484"/>
                <a:gd name="connsiteY7" fmla="*/ 20941 h 566013"/>
                <a:gd name="connsiteX8" fmla="*/ 239446 w 470484"/>
                <a:gd name="connsiteY8" fmla="*/ 34901 h 566013"/>
                <a:gd name="connsiteX9" fmla="*/ 260386 w 470484"/>
                <a:gd name="connsiteY9" fmla="*/ 62822 h 566013"/>
                <a:gd name="connsiteX10" fmla="*/ 295287 w 470484"/>
                <a:gd name="connsiteY10" fmla="*/ 97722 h 566013"/>
                <a:gd name="connsiteX11" fmla="*/ 309247 w 470484"/>
                <a:gd name="connsiteY11" fmla="*/ 153564 h 566013"/>
                <a:gd name="connsiteX12" fmla="*/ 316227 w 470484"/>
                <a:gd name="connsiteY12" fmla="*/ 174504 h 566013"/>
                <a:gd name="connsiteX13" fmla="*/ 323208 w 470484"/>
                <a:gd name="connsiteY13" fmla="*/ 209405 h 566013"/>
                <a:gd name="connsiteX14" fmla="*/ 365089 w 470484"/>
                <a:gd name="connsiteY14" fmla="*/ 188464 h 566013"/>
                <a:gd name="connsiteX15" fmla="*/ 386029 w 470484"/>
                <a:gd name="connsiteY15" fmla="*/ 181484 h 566013"/>
                <a:gd name="connsiteX16" fmla="*/ 455830 w 470484"/>
                <a:gd name="connsiteY16" fmla="*/ 146583 h 566013"/>
                <a:gd name="connsiteX17" fmla="*/ 469791 w 470484"/>
                <a:gd name="connsiteY17" fmla="*/ 125643 h 566013"/>
                <a:gd name="connsiteX18" fmla="*/ 462811 w 470484"/>
                <a:gd name="connsiteY18" fmla="*/ 300147 h 566013"/>
                <a:gd name="connsiteX19" fmla="*/ 455830 w 470484"/>
                <a:gd name="connsiteY19" fmla="*/ 321087 h 566013"/>
                <a:gd name="connsiteX20" fmla="*/ 454653 w 470484"/>
                <a:gd name="connsiteY20" fmla="*/ 414699 h 566013"/>
                <a:gd name="connsiteX21" fmla="*/ 391767 w 470484"/>
                <a:gd name="connsiteY21" fmla="*/ 469041 h 566013"/>
                <a:gd name="connsiteX22" fmla="*/ 375002 w 470484"/>
                <a:gd name="connsiteY22" fmla="*/ 515225 h 566013"/>
                <a:gd name="connsiteX23" fmla="*/ 268219 w 470484"/>
                <a:gd name="connsiteY23" fmla="*/ 516360 h 566013"/>
                <a:gd name="connsiteX24" fmla="*/ 267366 w 470484"/>
                <a:gd name="connsiteY24" fmla="*/ 565393 h 566013"/>
                <a:gd name="connsiteX25" fmla="*/ 204545 w 470484"/>
                <a:gd name="connsiteY25" fmla="*/ 544452 h 566013"/>
                <a:gd name="connsiteX26" fmla="*/ 169644 w 470484"/>
                <a:gd name="connsiteY26" fmla="*/ 551432 h 566013"/>
                <a:gd name="connsiteX27" fmla="*/ 134743 w 470484"/>
                <a:gd name="connsiteY27" fmla="*/ 516532 h 566013"/>
                <a:gd name="connsiteX28" fmla="*/ 113803 w 470484"/>
                <a:gd name="connsiteY28" fmla="*/ 495591 h 566013"/>
                <a:gd name="connsiteX29" fmla="*/ 106823 w 470484"/>
                <a:gd name="connsiteY29" fmla="*/ 474651 h 566013"/>
                <a:gd name="connsiteX30" fmla="*/ 57962 w 470484"/>
                <a:gd name="connsiteY30" fmla="*/ 432770 h 566013"/>
                <a:gd name="connsiteX31" fmla="*/ 9101 w 470484"/>
                <a:gd name="connsiteY31" fmla="*/ 425790 h 566013"/>
                <a:gd name="connsiteX32" fmla="*/ 9101 w 470484"/>
                <a:gd name="connsiteY32" fmla="*/ 321087 h 566013"/>
                <a:gd name="connsiteX33" fmla="*/ 23061 w 470484"/>
                <a:gd name="connsiteY33" fmla="*/ 335048 h 566013"/>
                <a:gd name="connsiteX34" fmla="*/ 44001 w 470484"/>
                <a:gd name="connsiteY34" fmla="*/ 349008 h 566013"/>
                <a:gd name="connsiteX35" fmla="*/ 50982 w 470484"/>
                <a:gd name="connsiteY35" fmla="*/ 314107 h 566013"/>
                <a:gd name="connsiteX0" fmla="*/ 50982 w 486743"/>
                <a:gd name="connsiteY0" fmla="*/ 314107 h 566013"/>
                <a:gd name="connsiteX1" fmla="*/ 50982 w 486743"/>
                <a:gd name="connsiteY1" fmla="*/ 209405 h 566013"/>
                <a:gd name="connsiteX2" fmla="*/ 64942 w 486743"/>
                <a:gd name="connsiteY2" fmla="*/ 195444 h 566013"/>
                <a:gd name="connsiteX3" fmla="*/ 85882 w 486743"/>
                <a:gd name="connsiteY3" fmla="*/ 167524 h 566013"/>
                <a:gd name="connsiteX4" fmla="*/ 92863 w 486743"/>
                <a:gd name="connsiteY4" fmla="*/ 55841 h 566013"/>
                <a:gd name="connsiteX5" fmla="*/ 120783 w 486743"/>
                <a:gd name="connsiteY5" fmla="*/ 13961 h 566013"/>
                <a:gd name="connsiteX6" fmla="*/ 169644 w 486743"/>
                <a:gd name="connsiteY6" fmla="*/ 0 h 566013"/>
                <a:gd name="connsiteX7" fmla="*/ 204545 w 486743"/>
                <a:gd name="connsiteY7" fmla="*/ 20941 h 566013"/>
                <a:gd name="connsiteX8" fmla="*/ 239446 w 486743"/>
                <a:gd name="connsiteY8" fmla="*/ 34901 h 566013"/>
                <a:gd name="connsiteX9" fmla="*/ 260386 w 486743"/>
                <a:gd name="connsiteY9" fmla="*/ 62822 h 566013"/>
                <a:gd name="connsiteX10" fmla="*/ 295287 w 486743"/>
                <a:gd name="connsiteY10" fmla="*/ 97722 h 566013"/>
                <a:gd name="connsiteX11" fmla="*/ 309247 w 486743"/>
                <a:gd name="connsiteY11" fmla="*/ 153564 h 566013"/>
                <a:gd name="connsiteX12" fmla="*/ 316227 w 486743"/>
                <a:gd name="connsiteY12" fmla="*/ 174504 h 566013"/>
                <a:gd name="connsiteX13" fmla="*/ 323208 w 486743"/>
                <a:gd name="connsiteY13" fmla="*/ 209405 h 566013"/>
                <a:gd name="connsiteX14" fmla="*/ 365089 w 486743"/>
                <a:gd name="connsiteY14" fmla="*/ 188464 h 566013"/>
                <a:gd name="connsiteX15" fmla="*/ 386029 w 486743"/>
                <a:gd name="connsiteY15" fmla="*/ 181484 h 566013"/>
                <a:gd name="connsiteX16" fmla="*/ 455830 w 486743"/>
                <a:gd name="connsiteY16" fmla="*/ 146583 h 566013"/>
                <a:gd name="connsiteX17" fmla="*/ 469791 w 486743"/>
                <a:gd name="connsiteY17" fmla="*/ 125643 h 566013"/>
                <a:gd name="connsiteX18" fmla="*/ 462811 w 486743"/>
                <a:gd name="connsiteY18" fmla="*/ 300147 h 566013"/>
                <a:gd name="connsiteX19" fmla="*/ 486684 w 486743"/>
                <a:gd name="connsiteY19" fmla="*/ 321087 h 566013"/>
                <a:gd name="connsiteX20" fmla="*/ 454653 w 486743"/>
                <a:gd name="connsiteY20" fmla="*/ 414699 h 566013"/>
                <a:gd name="connsiteX21" fmla="*/ 391767 w 486743"/>
                <a:gd name="connsiteY21" fmla="*/ 469041 h 566013"/>
                <a:gd name="connsiteX22" fmla="*/ 375002 w 486743"/>
                <a:gd name="connsiteY22" fmla="*/ 515225 h 566013"/>
                <a:gd name="connsiteX23" fmla="*/ 268219 w 486743"/>
                <a:gd name="connsiteY23" fmla="*/ 516360 h 566013"/>
                <a:gd name="connsiteX24" fmla="*/ 267366 w 486743"/>
                <a:gd name="connsiteY24" fmla="*/ 565393 h 566013"/>
                <a:gd name="connsiteX25" fmla="*/ 204545 w 486743"/>
                <a:gd name="connsiteY25" fmla="*/ 544452 h 566013"/>
                <a:gd name="connsiteX26" fmla="*/ 169644 w 486743"/>
                <a:gd name="connsiteY26" fmla="*/ 551432 h 566013"/>
                <a:gd name="connsiteX27" fmla="*/ 134743 w 486743"/>
                <a:gd name="connsiteY27" fmla="*/ 516532 h 566013"/>
                <a:gd name="connsiteX28" fmla="*/ 113803 w 486743"/>
                <a:gd name="connsiteY28" fmla="*/ 495591 h 566013"/>
                <a:gd name="connsiteX29" fmla="*/ 106823 w 486743"/>
                <a:gd name="connsiteY29" fmla="*/ 474651 h 566013"/>
                <a:gd name="connsiteX30" fmla="*/ 57962 w 486743"/>
                <a:gd name="connsiteY30" fmla="*/ 432770 h 566013"/>
                <a:gd name="connsiteX31" fmla="*/ 9101 w 486743"/>
                <a:gd name="connsiteY31" fmla="*/ 425790 h 566013"/>
                <a:gd name="connsiteX32" fmla="*/ 9101 w 486743"/>
                <a:gd name="connsiteY32" fmla="*/ 321087 h 566013"/>
                <a:gd name="connsiteX33" fmla="*/ 23061 w 486743"/>
                <a:gd name="connsiteY33" fmla="*/ 335048 h 566013"/>
                <a:gd name="connsiteX34" fmla="*/ 44001 w 486743"/>
                <a:gd name="connsiteY34" fmla="*/ 349008 h 566013"/>
                <a:gd name="connsiteX35" fmla="*/ 50982 w 486743"/>
                <a:gd name="connsiteY35" fmla="*/ 314107 h 566013"/>
                <a:gd name="connsiteX0" fmla="*/ 50982 w 486980"/>
                <a:gd name="connsiteY0" fmla="*/ 314107 h 566013"/>
                <a:gd name="connsiteX1" fmla="*/ 50982 w 486980"/>
                <a:gd name="connsiteY1" fmla="*/ 209405 h 566013"/>
                <a:gd name="connsiteX2" fmla="*/ 64942 w 486980"/>
                <a:gd name="connsiteY2" fmla="*/ 195444 h 566013"/>
                <a:gd name="connsiteX3" fmla="*/ 85882 w 486980"/>
                <a:gd name="connsiteY3" fmla="*/ 167524 h 566013"/>
                <a:gd name="connsiteX4" fmla="*/ 92863 w 486980"/>
                <a:gd name="connsiteY4" fmla="*/ 55841 h 566013"/>
                <a:gd name="connsiteX5" fmla="*/ 120783 w 486980"/>
                <a:gd name="connsiteY5" fmla="*/ 13961 h 566013"/>
                <a:gd name="connsiteX6" fmla="*/ 169644 w 486980"/>
                <a:gd name="connsiteY6" fmla="*/ 0 h 566013"/>
                <a:gd name="connsiteX7" fmla="*/ 204545 w 486980"/>
                <a:gd name="connsiteY7" fmla="*/ 20941 h 566013"/>
                <a:gd name="connsiteX8" fmla="*/ 239446 w 486980"/>
                <a:gd name="connsiteY8" fmla="*/ 34901 h 566013"/>
                <a:gd name="connsiteX9" fmla="*/ 260386 w 486980"/>
                <a:gd name="connsiteY9" fmla="*/ 62822 h 566013"/>
                <a:gd name="connsiteX10" fmla="*/ 295287 w 486980"/>
                <a:gd name="connsiteY10" fmla="*/ 97722 h 566013"/>
                <a:gd name="connsiteX11" fmla="*/ 309247 w 486980"/>
                <a:gd name="connsiteY11" fmla="*/ 153564 h 566013"/>
                <a:gd name="connsiteX12" fmla="*/ 316227 w 486980"/>
                <a:gd name="connsiteY12" fmla="*/ 174504 h 566013"/>
                <a:gd name="connsiteX13" fmla="*/ 323208 w 486980"/>
                <a:gd name="connsiteY13" fmla="*/ 209405 h 566013"/>
                <a:gd name="connsiteX14" fmla="*/ 365089 w 486980"/>
                <a:gd name="connsiteY14" fmla="*/ 188464 h 566013"/>
                <a:gd name="connsiteX15" fmla="*/ 386029 w 486980"/>
                <a:gd name="connsiteY15" fmla="*/ 181484 h 566013"/>
                <a:gd name="connsiteX16" fmla="*/ 455830 w 486980"/>
                <a:gd name="connsiteY16" fmla="*/ 146583 h 566013"/>
                <a:gd name="connsiteX17" fmla="*/ 469791 w 486980"/>
                <a:gd name="connsiteY17" fmla="*/ 125643 h 566013"/>
                <a:gd name="connsiteX18" fmla="*/ 486684 w 486980"/>
                <a:gd name="connsiteY18" fmla="*/ 321087 h 566013"/>
                <a:gd name="connsiteX19" fmla="*/ 454653 w 486980"/>
                <a:gd name="connsiteY19" fmla="*/ 414699 h 566013"/>
                <a:gd name="connsiteX20" fmla="*/ 391767 w 486980"/>
                <a:gd name="connsiteY20" fmla="*/ 469041 h 566013"/>
                <a:gd name="connsiteX21" fmla="*/ 375002 w 486980"/>
                <a:gd name="connsiteY21" fmla="*/ 515225 h 566013"/>
                <a:gd name="connsiteX22" fmla="*/ 268219 w 486980"/>
                <a:gd name="connsiteY22" fmla="*/ 516360 h 566013"/>
                <a:gd name="connsiteX23" fmla="*/ 267366 w 486980"/>
                <a:gd name="connsiteY23" fmla="*/ 565393 h 566013"/>
                <a:gd name="connsiteX24" fmla="*/ 204545 w 486980"/>
                <a:gd name="connsiteY24" fmla="*/ 544452 h 566013"/>
                <a:gd name="connsiteX25" fmla="*/ 169644 w 486980"/>
                <a:gd name="connsiteY25" fmla="*/ 551432 h 566013"/>
                <a:gd name="connsiteX26" fmla="*/ 134743 w 486980"/>
                <a:gd name="connsiteY26" fmla="*/ 516532 h 566013"/>
                <a:gd name="connsiteX27" fmla="*/ 113803 w 486980"/>
                <a:gd name="connsiteY27" fmla="*/ 495591 h 566013"/>
                <a:gd name="connsiteX28" fmla="*/ 106823 w 486980"/>
                <a:gd name="connsiteY28" fmla="*/ 474651 h 566013"/>
                <a:gd name="connsiteX29" fmla="*/ 57962 w 486980"/>
                <a:gd name="connsiteY29" fmla="*/ 432770 h 566013"/>
                <a:gd name="connsiteX30" fmla="*/ 9101 w 486980"/>
                <a:gd name="connsiteY30" fmla="*/ 425790 h 566013"/>
                <a:gd name="connsiteX31" fmla="*/ 9101 w 486980"/>
                <a:gd name="connsiteY31" fmla="*/ 321087 h 566013"/>
                <a:gd name="connsiteX32" fmla="*/ 23061 w 486980"/>
                <a:gd name="connsiteY32" fmla="*/ 335048 h 566013"/>
                <a:gd name="connsiteX33" fmla="*/ 44001 w 486980"/>
                <a:gd name="connsiteY33" fmla="*/ 349008 h 566013"/>
                <a:gd name="connsiteX34" fmla="*/ 50982 w 486980"/>
                <a:gd name="connsiteY34" fmla="*/ 314107 h 566013"/>
                <a:gd name="connsiteX0" fmla="*/ 50982 w 526436"/>
                <a:gd name="connsiteY0" fmla="*/ 314107 h 566013"/>
                <a:gd name="connsiteX1" fmla="*/ 50982 w 526436"/>
                <a:gd name="connsiteY1" fmla="*/ 209405 h 566013"/>
                <a:gd name="connsiteX2" fmla="*/ 64942 w 526436"/>
                <a:gd name="connsiteY2" fmla="*/ 195444 h 566013"/>
                <a:gd name="connsiteX3" fmla="*/ 85882 w 526436"/>
                <a:gd name="connsiteY3" fmla="*/ 167524 h 566013"/>
                <a:gd name="connsiteX4" fmla="*/ 92863 w 526436"/>
                <a:gd name="connsiteY4" fmla="*/ 55841 h 566013"/>
                <a:gd name="connsiteX5" fmla="*/ 120783 w 526436"/>
                <a:gd name="connsiteY5" fmla="*/ 13961 h 566013"/>
                <a:gd name="connsiteX6" fmla="*/ 169644 w 526436"/>
                <a:gd name="connsiteY6" fmla="*/ 0 h 566013"/>
                <a:gd name="connsiteX7" fmla="*/ 204545 w 526436"/>
                <a:gd name="connsiteY7" fmla="*/ 20941 h 566013"/>
                <a:gd name="connsiteX8" fmla="*/ 239446 w 526436"/>
                <a:gd name="connsiteY8" fmla="*/ 34901 h 566013"/>
                <a:gd name="connsiteX9" fmla="*/ 260386 w 526436"/>
                <a:gd name="connsiteY9" fmla="*/ 62822 h 566013"/>
                <a:gd name="connsiteX10" fmla="*/ 295287 w 526436"/>
                <a:gd name="connsiteY10" fmla="*/ 97722 h 566013"/>
                <a:gd name="connsiteX11" fmla="*/ 309247 w 526436"/>
                <a:gd name="connsiteY11" fmla="*/ 153564 h 566013"/>
                <a:gd name="connsiteX12" fmla="*/ 316227 w 526436"/>
                <a:gd name="connsiteY12" fmla="*/ 174504 h 566013"/>
                <a:gd name="connsiteX13" fmla="*/ 323208 w 526436"/>
                <a:gd name="connsiteY13" fmla="*/ 209405 h 566013"/>
                <a:gd name="connsiteX14" fmla="*/ 365089 w 526436"/>
                <a:gd name="connsiteY14" fmla="*/ 188464 h 566013"/>
                <a:gd name="connsiteX15" fmla="*/ 386029 w 526436"/>
                <a:gd name="connsiteY15" fmla="*/ 181484 h 566013"/>
                <a:gd name="connsiteX16" fmla="*/ 455830 w 526436"/>
                <a:gd name="connsiteY16" fmla="*/ 146583 h 566013"/>
                <a:gd name="connsiteX17" fmla="*/ 525889 w 526436"/>
                <a:gd name="connsiteY17" fmla="*/ 139668 h 566013"/>
                <a:gd name="connsiteX18" fmla="*/ 486684 w 526436"/>
                <a:gd name="connsiteY18" fmla="*/ 321087 h 566013"/>
                <a:gd name="connsiteX19" fmla="*/ 454653 w 526436"/>
                <a:gd name="connsiteY19" fmla="*/ 414699 h 566013"/>
                <a:gd name="connsiteX20" fmla="*/ 391767 w 526436"/>
                <a:gd name="connsiteY20" fmla="*/ 469041 h 566013"/>
                <a:gd name="connsiteX21" fmla="*/ 375002 w 526436"/>
                <a:gd name="connsiteY21" fmla="*/ 515225 h 566013"/>
                <a:gd name="connsiteX22" fmla="*/ 268219 w 526436"/>
                <a:gd name="connsiteY22" fmla="*/ 516360 h 566013"/>
                <a:gd name="connsiteX23" fmla="*/ 267366 w 526436"/>
                <a:gd name="connsiteY23" fmla="*/ 565393 h 566013"/>
                <a:gd name="connsiteX24" fmla="*/ 204545 w 526436"/>
                <a:gd name="connsiteY24" fmla="*/ 544452 h 566013"/>
                <a:gd name="connsiteX25" fmla="*/ 169644 w 526436"/>
                <a:gd name="connsiteY25" fmla="*/ 551432 h 566013"/>
                <a:gd name="connsiteX26" fmla="*/ 134743 w 526436"/>
                <a:gd name="connsiteY26" fmla="*/ 516532 h 566013"/>
                <a:gd name="connsiteX27" fmla="*/ 113803 w 526436"/>
                <a:gd name="connsiteY27" fmla="*/ 495591 h 566013"/>
                <a:gd name="connsiteX28" fmla="*/ 106823 w 526436"/>
                <a:gd name="connsiteY28" fmla="*/ 474651 h 566013"/>
                <a:gd name="connsiteX29" fmla="*/ 57962 w 526436"/>
                <a:gd name="connsiteY29" fmla="*/ 432770 h 566013"/>
                <a:gd name="connsiteX30" fmla="*/ 9101 w 526436"/>
                <a:gd name="connsiteY30" fmla="*/ 425790 h 566013"/>
                <a:gd name="connsiteX31" fmla="*/ 9101 w 526436"/>
                <a:gd name="connsiteY31" fmla="*/ 321087 h 566013"/>
                <a:gd name="connsiteX32" fmla="*/ 23061 w 526436"/>
                <a:gd name="connsiteY32" fmla="*/ 335048 h 566013"/>
                <a:gd name="connsiteX33" fmla="*/ 44001 w 526436"/>
                <a:gd name="connsiteY33" fmla="*/ 349008 h 566013"/>
                <a:gd name="connsiteX34" fmla="*/ 50982 w 526436"/>
                <a:gd name="connsiteY34" fmla="*/ 314107 h 566013"/>
                <a:gd name="connsiteX0" fmla="*/ 50982 w 526720"/>
                <a:gd name="connsiteY0" fmla="*/ 314107 h 566013"/>
                <a:gd name="connsiteX1" fmla="*/ 50982 w 526720"/>
                <a:gd name="connsiteY1" fmla="*/ 209405 h 566013"/>
                <a:gd name="connsiteX2" fmla="*/ 64942 w 526720"/>
                <a:gd name="connsiteY2" fmla="*/ 195444 h 566013"/>
                <a:gd name="connsiteX3" fmla="*/ 85882 w 526720"/>
                <a:gd name="connsiteY3" fmla="*/ 167524 h 566013"/>
                <a:gd name="connsiteX4" fmla="*/ 92863 w 526720"/>
                <a:gd name="connsiteY4" fmla="*/ 55841 h 566013"/>
                <a:gd name="connsiteX5" fmla="*/ 120783 w 526720"/>
                <a:gd name="connsiteY5" fmla="*/ 13961 h 566013"/>
                <a:gd name="connsiteX6" fmla="*/ 169644 w 526720"/>
                <a:gd name="connsiteY6" fmla="*/ 0 h 566013"/>
                <a:gd name="connsiteX7" fmla="*/ 204545 w 526720"/>
                <a:gd name="connsiteY7" fmla="*/ 20941 h 566013"/>
                <a:gd name="connsiteX8" fmla="*/ 239446 w 526720"/>
                <a:gd name="connsiteY8" fmla="*/ 34901 h 566013"/>
                <a:gd name="connsiteX9" fmla="*/ 260386 w 526720"/>
                <a:gd name="connsiteY9" fmla="*/ 62822 h 566013"/>
                <a:gd name="connsiteX10" fmla="*/ 295287 w 526720"/>
                <a:gd name="connsiteY10" fmla="*/ 97722 h 566013"/>
                <a:gd name="connsiteX11" fmla="*/ 309247 w 526720"/>
                <a:gd name="connsiteY11" fmla="*/ 153564 h 566013"/>
                <a:gd name="connsiteX12" fmla="*/ 316227 w 526720"/>
                <a:gd name="connsiteY12" fmla="*/ 174504 h 566013"/>
                <a:gd name="connsiteX13" fmla="*/ 323208 w 526720"/>
                <a:gd name="connsiteY13" fmla="*/ 209405 h 566013"/>
                <a:gd name="connsiteX14" fmla="*/ 365089 w 526720"/>
                <a:gd name="connsiteY14" fmla="*/ 188464 h 566013"/>
                <a:gd name="connsiteX15" fmla="*/ 386029 w 526720"/>
                <a:gd name="connsiteY15" fmla="*/ 181484 h 566013"/>
                <a:gd name="connsiteX16" fmla="*/ 447415 w 526720"/>
                <a:gd name="connsiteY16" fmla="*/ 241950 h 566013"/>
                <a:gd name="connsiteX17" fmla="*/ 525889 w 526720"/>
                <a:gd name="connsiteY17" fmla="*/ 139668 h 566013"/>
                <a:gd name="connsiteX18" fmla="*/ 486684 w 526720"/>
                <a:gd name="connsiteY18" fmla="*/ 321087 h 566013"/>
                <a:gd name="connsiteX19" fmla="*/ 454653 w 526720"/>
                <a:gd name="connsiteY19" fmla="*/ 414699 h 566013"/>
                <a:gd name="connsiteX20" fmla="*/ 391767 w 526720"/>
                <a:gd name="connsiteY20" fmla="*/ 469041 h 566013"/>
                <a:gd name="connsiteX21" fmla="*/ 375002 w 526720"/>
                <a:gd name="connsiteY21" fmla="*/ 515225 h 566013"/>
                <a:gd name="connsiteX22" fmla="*/ 268219 w 526720"/>
                <a:gd name="connsiteY22" fmla="*/ 516360 h 566013"/>
                <a:gd name="connsiteX23" fmla="*/ 267366 w 526720"/>
                <a:gd name="connsiteY23" fmla="*/ 565393 h 566013"/>
                <a:gd name="connsiteX24" fmla="*/ 204545 w 526720"/>
                <a:gd name="connsiteY24" fmla="*/ 544452 h 566013"/>
                <a:gd name="connsiteX25" fmla="*/ 169644 w 526720"/>
                <a:gd name="connsiteY25" fmla="*/ 551432 h 566013"/>
                <a:gd name="connsiteX26" fmla="*/ 134743 w 526720"/>
                <a:gd name="connsiteY26" fmla="*/ 516532 h 566013"/>
                <a:gd name="connsiteX27" fmla="*/ 113803 w 526720"/>
                <a:gd name="connsiteY27" fmla="*/ 495591 h 566013"/>
                <a:gd name="connsiteX28" fmla="*/ 106823 w 526720"/>
                <a:gd name="connsiteY28" fmla="*/ 474651 h 566013"/>
                <a:gd name="connsiteX29" fmla="*/ 57962 w 526720"/>
                <a:gd name="connsiteY29" fmla="*/ 432770 h 566013"/>
                <a:gd name="connsiteX30" fmla="*/ 9101 w 526720"/>
                <a:gd name="connsiteY30" fmla="*/ 425790 h 566013"/>
                <a:gd name="connsiteX31" fmla="*/ 9101 w 526720"/>
                <a:gd name="connsiteY31" fmla="*/ 321087 h 566013"/>
                <a:gd name="connsiteX32" fmla="*/ 23061 w 526720"/>
                <a:gd name="connsiteY32" fmla="*/ 335048 h 566013"/>
                <a:gd name="connsiteX33" fmla="*/ 44001 w 526720"/>
                <a:gd name="connsiteY33" fmla="*/ 349008 h 566013"/>
                <a:gd name="connsiteX34" fmla="*/ 50982 w 526720"/>
                <a:gd name="connsiteY34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09247 w 526931"/>
                <a:gd name="connsiteY11" fmla="*/ 153564 h 566013"/>
                <a:gd name="connsiteX12" fmla="*/ 316227 w 526931"/>
                <a:gd name="connsiteY12" fmla="*/ 174504 h 566013"/>
                <a:gd name="connsiteX13" fmla="*/ 323208 w 526931"/>
                <a:gd name="connsiteY13" fmla="*/ 209405 h 566013"/>
                <a:gd name="connsiteX14" fmla="*/ 365089 w 526931"/>
                <a:gd name="connsiteY14" fmla="*/ 188464 h 566013"/>
                <a:gd name="connsiteX15" fmla="*/ 386029 w 526931"/>
                <a:gd name="connsiteY15" fmla="*/ 181484 h 566013"/>
                <a:gd name="connsiteX16" fmla="*/ 441805 w 526931"/>
                <a:gd name="connsiteY16" fmla="*/ 143778 h 566013"/>
                <a:gd name="connsiteX17" fmla="*/ 525889 w 526931"/>
                <a:gd name="connsiteY17" fmla="*/ 139668 h 566013"/>
                <a:gd name="connsiteX18" fmla="*/ 486684 w 526931"/>
                <a:gd name="connsiteY18" fmla="*/ 321087 h 566013"/>
                <a:gd name="connsiteX19" fmla="*/ 454653 w 526931"/>
                <a:gd name="connsiteY19" fmla="*/ 414699 h 566013"/>
                <a:gd name="connsiteX20" fmla="*/ 391767 w 526931"/>
                <a:gd name="connsiteY20" fmla="*/ 469041 h 566013"/>
                <a:gd name="connsiteX21" fmla="*/ 375002 w 526931"/>
                <a:gd name="connsiteY21" fmla="*/ 515225 h 566013"/>
                <a:gd name="connsiteX22" fmla="*/ 268219 w 526931"/>
                <a:gd name="connsiteY22" fmla="*/ 516360 h 566013"/>
                <a:gd name="connsiteX23" fmla="*/ 267366 w 526931"/>
                <a:gd name="connsiteY23" fmla="*/ 565393 h 566013"/>
                <a:gd name="connsiteX24" fmla="*/ 204545 w 526931"/>
                <a:gd name="connsiteY24" fmla="*/ 544452 h 566013"/>
                <a:gd name="connsiteX25" fmla="*/ 169644 w 526931"/>
                <a:gd name="connsiteY25" fmla="*/ 551432 h 566013"/>
                <a:gd name="connsiteX26" fmla="*/ 134743 w 526931"/>
                <a:gd name="connsiteY26" fmla="*/ 516532 h 566013"/>
                <a:gd name="connsiteX27" fmla="*/ 113803 w 526931"/>
                <a:gd name="connsiteY27" fmla="*/ 495591 h 566013"/>
                <a:gd name="connsiteX28" fmla="*/ 106823 w 526931"/>
                <a:gd name="connsiteY28" fmla="*/ 474651 h 566013"/>
                <a:gd name="connsiteX29" fmla="*/ 57962 w 526931"/>
                <a:gd name="connsiteY29" fmla="*/ 432770 h 566013"/>
                <a:gd name="connsiteX30" fmla="*/ 9101 w 526931"/>
                <a:gd name="connsiteY30" fmla="*/ 425790 h 566013"/>
                <a:gd name="connsiteX31" fmla="*/ 9101 w 526931"/>
                <a:gd name="connsiteY31" fmla="*/ 321087 h 566013"/>
                <a:gd name="connsiteX32" fmla="*/ 23061 w 526931"/>
                <a:gd name="connsiteY32" fmla="*/ 335048 h 566013"/>
                <a:gd name="connsiteX33" fmla="*/ 44001 w 526931"/>
                <a:gd name="connsiteY33" fmla="*/ 349008 h 566013"/>
                <a:gd name="connsiteX34" fmla="*/ 50982 w 526931"/>
                <a:gd name="connsiteY34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09247 w 526931"/>
                <a:gd name="connsiteY11" fmla="*/ 153564 h 566013"/>
                <a:gd name="connsiteX12" fmla="*/ 316227 w 526931"/>
                <a:gd name="connsiteY12" fmla="*/ 174504 h 566013"/>
                <a:gd name="connsiteX13" fmla="*/ 323208 w 526931"/>
                <a:gd name="connsiteY13" fmla="*/ 209405 h 566013"/>
                <a:gd name="connsiteX14" fmla="*/ 365089 w 526931"/>
                <a:gd name="connsiteY14" fmla="*/ 188464 h 566013"/>
                <a:gd name="connsiteX15" fmla="*/ 441805 w 526931"/>
                <a:gd name="connsiteY15" fmla="*/ 143778 h 566013"/>
                <a:gd name="connsiteX16" fmla="*/ 525889 w 526931"/>
                <a:gd name="connsiteY16" fmla="*/ 139668 h 566013"/>
                <a:gd name="connsiteX17" fmla="*/ 486684 w 526931"/>
                <a:gd name="connsiteY17" fmla="*/ 321087 h 566013"/>
                <a:gd name="connsiteX18" fmla="*/ 454653 w 526931"/>
                <a:gd name="connsiteY18" fmla="*/ 414699 h 566013"/>
                <a:gd name="connsiteX19" fmla="*/ 391767 w 526931"/>
                <a:gd name="connsiteY19" fmla="*/ 469041 h 566013"/>
                <a:gd name="connsiteX20" fmla="*/ 375002 w 526931"/>
                <a:gd name="connsiteY20" fmla="*/ 515225 h 566013"/>
                <a:gd name="connsiteX21" fmla="*/ 268219 w 526931"/>
                <a:gd name="connsiteY21" fmla="*/ 516360 h 566013"/>
                <a:gd name="connsiteX22" fmla="*/ 267366 w 526931"/>
                <a:gd name="connsiteY22" fmla="*/ 565393 h 566013"/>
                <a:gd name="connsiteX23" fmla="*/ 204545 w 526931"/>
                <a:gd name="connsiteY23" fmla="*/ 544452 h 566013"/>
                <a:gd name="connsiteX24" fmla="*/ 169644 w 526931"/>
                <a:gd name="connsiteY24" fmla="*/ 551432 h 566013"/>
                <a:gd name="connsiteX25" fmla="*/ 134743 w 526931"/>
                <a:gd name="connsiteY25" fmla="*/ 516532 h 566013"/>
                <a:gd name="connsiteX26" fmla="*/ 113803 w 526931"/>
                <a:gd name="connsiteY26" fmla="*/ 495591 h 566013"/>
                <a:gd name="connsiteX27" fmla="*/ 106823 w 526931"/>
                <a:gd name="connsiteY27" fmla="*/ 474651 h 566013"/>
                <a:gd name="connsiteX28" fmla="*/ 57962 w 526931"/>
                <a:gd name="connsiteY28" fmla="*/ 432770 h 566013"/>
                <a:gd name="connsiteX29" fmla="*/ 9101 w 526931"/>
                <a:gd name="connsiteY29" fmla="*/ 425790 h 566013"/>
                <a:gd name="connsiteX30" fmla="*/ 9101 w 526931"/>
                <a:gd name="connsiteY30" fmla="*/ 321087 h 566013"/>
                <a:gd name="connsiteX31" fmla="*/ 23061 w 526931"/>
                <a:gd name="connsiteY31" fmla="*/ 335048 h 566013"/>
                <a:gd name="connsiteX32" fmla="*/ 44001 w 526931"/>
                <a:gd name="connsiteY32" fmla="*/ 349008 h 566013"/>
                <a:gd name="connsiteX33" fmla="*/ 50982 w 526931"/>
                <a:gd name="connsiteY33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09247 w 526931"/>
                <a:gd name="connsiteY11" fmla="*/ 153564 h 566013"/>
                <a:gd name="connsiteX12" fmla="*/ 316227 w 526931"/>
                <a:gd name="connsiteY12" fmla="*/ 174504 h 566013"/>
                <a:gd name="connsiteX13" fmla="*/ 323208 w 526931"/>
                <a:gd name="connsiteY13" fmla="*/ 209405 h 566013"/>
                <a:gd name="connsiteX14" fmla="*/ 404357 w 526931"/>
                <a:gd name="connsiteY14" fmla="*/ 205293 h 566013"/>
                <a:gd name="connsiteX15" fmla="*/ 441805 w 526931"/>
                <a:gd name="connsiteY15" fmla="*/ 143778 h 566013"/>
                <a:gd name="connsiteX16" fmla="*/ 525889 w 526931"/>
                <a:gd name="connsiteY16" fmla="*/ 139668 h 566013"/>
                <a:gd name="connsiteX17" fmla="*/ 486684 w 526931"/>
                <a:gd name="connsiteY17" fmla="*/ 321087 h 566013"/>
                <a:gd name="connsiteX18" fmla="*/ 454653 w 526931"/>
                <a:gd name="connsiteY18" fmla="*/ 414699 h 566013"/>
                <a:gd name="connsiteX19" fmla="*/ 391767 w 526931"/>
                <a:gd name="connsiteY19" fmla="*/ 469041 h 566013"/>
                <a:gd name="connsiteX20" fmla="*/ 375002 w 526931"/>
                <a:gd name="connsiteY20" fmla="*/ 515225 h 566013"/>
                <a:gd name="connsiteX21" fmla="*/ 268219 w 526931"/>
                <a:gd name="connsiteY21" fmla="*/ 516360 h 566013"/>
                <a:gd name="connsiteX22" fmla="*/ 267366 w 526931"/>
                <a:gd name="connsiteY22" fmla="*/ 565393 h 566013"/>
                <a:gd name="connsiteX23" fmla="*/ 204545 w 526931"/>
                <a:gd name="connsiteY23" fmla="*/ 544452 h 566013"/>
                <a:gd name="connsiteX24" fmla="*/ 169644 w 526931"/>
                <a:gd name="connsiteY24" fmla="*/ 551432 h 566013"/>
                <a:gd name="connsiteX25" fmla="*/ 134743 w 526931"/>
                <a:gd name="connsiteY25" fmla="*/ 516532 h 566013"/>
                <a:gd name="connsiteX26" fmla="*/ 113803 w 526931"/>
                <a:gd name="connsiteY26" fmla="*/ 495591 h 566013"/>
                <a:gd name="connsiteX27" fmla="*/ 106823 w 526931"/>
                <a:gd name="connsiteY27" fmla="*/ 474651 h 566013"/>
                <a:gd name="connsiteX28" fmla="*/ 57962 w 526931"/>
                <a:gd name="connsiteY28" fmla="*/ 432770 h 566013"/>
                <a:gd name="connsiteX29" fmla="*/ 9101 w 526931"/>
                <a:gd name="connsiteY29" fmla="*/ 425790 h 566013"/>
                <a:gd name="connsiteX30" fmla="*/ 9101 w 526931"/>
                <a:gd name="connsiteY30" fmla="*/ 321087 h 566013"/>
                <a:gd name="connsiteX31" fmla="*/ 23061 w 526931"/>
                <a:gd name="connsiteY31" fmla="*/ 335048 h 566013"/>
                <a:gd name="connsiteX32" fmla="*/ 44001 w 526931"/>
                <a:gd name="connsiteY32" fmla="*/ 349008 h 566013"/>
                <a:gd name="connsiteX33" fmla="*/ 50982 w 526931"/>
                <a:gd name="connsiteY33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09247 w 526931"/>
                <a:gd name="connsiteY11" fmla="*/ 153564 h 566013"/>
                <a:gd name="connsiteX12" fmla="*/ 316227 w 526931"/>
                <a:gd name="connsiteY12" fmla="*/ 174504 h 566013"/>
                <a:gd name="connsiteX13" fmla="*/ 404357 w 526931"/>
                <a:gd name="connsiteY13" fmla="*/ 205293 h 566013"/>
                <a:gd name="connsiteX14" fmla="*/ 441805 w 526931"/>
                <a:gd name="connsiteY14" fmla="*/ 143778 h 566013"/>
                <a:gd name="connsiteX15" fmla="*/ 525889 w 526931"/>
                <a:gd name="connsiteY15" fmla="*/ 139668 h 566013"/>
                <a:gd name="connsiteX16" fmla="*/ 486684 w 526931"/>
                <a:gd name="connsiteY16" fmla="*/ 321087 h 566013"/>
                <a:gd name="connsiteX17" fmla="*/ 454653 w 526931"/>
                <a:gd name="connsiteY17" fmla="*/ 414699 h 566013"/>
                <a:gd name="connsiteX18" fmla="*/ 391767 w 526931"/>
                <a:gd name="connsiteY18" fmla="*/ 469041 h 566013"/>
                <a:gd name="connsiteX19" fmla="*/ 375002 w 526931"/>
                <a:gd name="connsiteY19" fmla="*/ 515225 h 566013"/>
                <a:gd name="connsiteX20" fmla="*/ 268219 w 526931"/>
                <a:gd name="connsiteY20" fmla="*/ 516360 h 566013"/>
                <a:gd name="connsiteX21" fmla="*/ 267366 w 526931"/>
                <a:gd name="connsiteY21" fmla="*/ 565393 h 566013"/>
                <a:gd name="connsiteX22" fmla="*/ 204545 w 526931"/>
                <a:gd name="connsiteY22" fmla="*/ 544452 h 566013"/>
                <a:gd name="connsiteX23" fmla="*/ 169644 w 526931"/>
                <a:gd name="connsiteY23" fmla="*/ 551432 h 566013"/>
                <a:gd name="connsiteX24" fmla="*/ 134743 w 526931"/>
                <a:gd name="connsiteY24" fmla="*/ 516532 h 566013"/>
                <a:gd name="connsiteX25" fmla="*/ 113803 w 526931"/>
                <a:gd name="connsiteY25" fmla="*/ 495591 h 566013"/>
                <a:gd name="connsiteX26" fmla="*/ 106823 w 526931"/>
                <a:gd name="connsiteY26" fmla="*/ 474651 h 566013"/>
                <a:gd name="connsiteX27" fmla="*/ 57962 w 526931"/>
                <a:gd name="connsiteY27" fmla="*/ 432770 h 566013"/>
                <a:gd name="connsiteX28" fmla="*/ 9101 w 526931"/>
                <a:gd name="connsiteY28" fmla="*/ 425790 h 566013"/>
                <a:gd name="connsiteX29" fmla="*/ 9101 w 526931"/>
                <a:gd name="connsiteY29" fmla="*/ 321087 h 566013"/>
                <a:gd name="connsiteX30" fmla="*/ 23061 w 526931"/>
                <a:gd name="connsiteY30" fmla="*/ 335048 h 566013"/>
                <a:gd name="connsiteX31" fmla="*/ 44001 w 526931"/>
                <a:gd name="connsiteY31" fmla="*/ 349008 h 566013"/>
                <a:gd name="connsiteX32" fmla="*/ 50982 w 526931"/>
                <a:gd name="connsiteY32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16227 w 526931"/>
                <a:gd name="connsiteY11" fmla="*/ 174504 h 566013"/>
                <a:gd name="connsiteX12" fmla="*/ 404357 w 526931"/>
                <a:gd name="connsiteY12" fmla="*/ 205293 h 566013"/>
                <a:gd name="connsiteX13" fmla="*/ 441805 w 526931"/>
                <a:gd name="connsiteY13" fmla="*/ 143778 h 566013"/>
                <a:gd name="connsiteX14" fmla="*/ 525889 w 526931"/>
                <a:gd name="connsiteY14" fmla="*/ 139668 h 566013"/>
                <a:gd name="connsiteX15" fmla="*/ 486684 w 526931"/>
                <a:gd name="connsiteY15" fmla="*/ 321087 h 566013"/>
                <a:gd name="connsiteX16" fmla="*/ 454653 w 526931"/>
                <a:gd name="connsiteY16" fmla="*/ 414699 h 566013"/>
                <a:gd name="connsiteX17" fmla="*/ 391767 w 526931"/>
                <a:gd name="connsiteY17" fmla="*/ 469041 h 566013"/>
                <a:gd name="connsiteX18" fmla="*/ 375002 w 526931"/>
                <a:gd name="connsiteY18" fmla="*/ 515225 h 566013"/>
                <a:gd name="connsiteX19" fmla="*/ 268219 w 526931"/>
                <a:gd name="connsiteY19" fmla="*/ 516360 h 566013"/>
                <a:gd name="connsiteX20" fmla="*/ 267366 w 526931"/>
                <a:gd name="connsiteY20" fmla="*/ 565393 h 566013"/>
                <a:gd name="connsiteX21" fmla="*/ 204545 w 526931"/>
                <a:gd name="connsiteY21" fmla="*/ 544452 h 566013"/>
                <a:gd name="connsiteX22" fmla="*/ 169644 w 526931"/>
                <a:gd name="connsiteY22" fmla="*/ 551432 h 566013"/>
                <a:gd name="connsiteX23" fmla="*/ 134743 w 526931"/>
                <a:gd name="connsiteY23" fmla="*/ 516532 h 566013"/>
                <a:gd name="connsiteX24" fmla="*/ 113803 w 526931"/>
                <a:gd name="connsiteY24" fmla="*/ 495591 h 566013"/>
                <a:gd name="connsiteX25" fmla="*/ 106823 w 526931"/>
                <a:gd name="connsiteY25" fmla="*/ 474651 h 566013"/>
                <a:gd name="connsiteX26" fmla="*/ 57962 w 526931"/>
                <a:gd name="connsiteY26" fmla="*/ 432770 h 566013"/>
                <a:gd name="connsiteX27" fmla="*/ 9101 w 526931"/>
                <a:gd name="connsiteY27" fmla="*/ 425790 h 566013"/>
                <a:gd name="connsiteX28" fmla="*/ 9101 w 526931"/>
                <a:gd name="connsiteY28" fmla="*/ 321087 h 566013"/>
                <a:gd name="connsiteX29" fmla="*/ 23061 w 526931"/>
                <a:gd name="connsiteY29" fmla="*/ 335048 h 566013"/>
                <a:gd name="connsiteX30" fmla="*/ 44001 w 526931"/>
                <a:gd name="connsiteY30" fmla="*/ 349008 h 566013"/>
                <a:gd name="connsiteX31" fmla="*/ 50982 w 526931"/>
                <a:gd name="connsiteY31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295287 w 526931"/>
                <a:gd name="connsiteY10" fmla="*/ 97722 h 566013"/>
                <a:gd name="connsiteX11" fmla="*/ 327447 w 526931"/>
                <a:gd name="connsiteY11" fmla="*/ 166090 h 566013"/>
                <a:gd name="connsiteX12" fmla="*/ 404357 w 526931"/>
                <a:gd name="connsiteY12" fmla="*/ 205293 h 566013"/>
                <a:gd name="connsiteX13" fmla="*/ 441805 w 526931"/>
                <a:gd name="connsiteY13" fmla="*/ 143778 h 566013"/>
                <a:gd name="connsiteX14" fmla="*/ 525889 w 526931"/>
                <a:gd name="connsiteY14" fmla="*/ 139668 h 566013"/>
                <a:gd name="connsiteX15" fmla="*/ 486684 w 526931"/>
                <a:gd name="connsiteY15" fmla="*/ 321087 h 566013"/>
                <a:gd name="connsiteX16" fmla="*/ 454653 w 526931"/>
                <a:gd name="connsiteY16" fmla="*/ 414699 h 566013"/>
                <a:gd name="connsiteX17" fmla="*/ 391767 w 526931"/>
                <a:gd name="connsiteY17" fmla="*/ 469041 h 566013"/>
                <a:gd name="connsiteX18" fmla="*/ 375002 w 526931"/>
                <a:gd name="connsiteY18" fmla="*/ 515225 h 566013"/>
                <a:gd name="connsiteX19" fmla="*/ 268219 w 526931"/>
                <a:gd name="connsiteY19" fmla="*/ 516360 h 566013"/>
                <a:gd name="connsiteX20" fmla="*/ 267366 w 526931"/>
                <a:gd name="connsiteY20" fmla="*/ 565393 h 566013"/>
                <a:gd name="connsiteX21" fmla="*/ 204545 w 526931"/>
                <a:gd name="connsiteY21" fmla="*/ 544452 h 566013"/>
                <a:gd name="connsiteX22" fmla="*/ 169644 w 526931"/>
                <a:gd name="connsiteY22" fmla="*/ 551432 h 566013"/>
                <a:gd name="connsiteX23" fmla="*/ 134743 w 526931"/>
                <a:gd name="connsiteY23" fmla="*/ 516532 h 566013"/>
                <a:gd name="connsiteX24" fmla="*/ 113803 w 526931"/>
                <a:gd name="connsiteY24" fmla="*/ 495591 h 566013"/>
                <a:gd name="connsiteX25" fmla="*/ 106823 w 526931"/>
                <a:gd name="connsiteY25" fmla="*/ 474651 h 566013"/>
                <a:gd name="connsiteX26" fmla="*/ 57962 w 526931"/>
                <a:gd name="connsiteY26" fmla="*/ 432770 h 566013"/>
                <a:gd name="connsiteX27" fmla="*/ 9101 w 526931"/>
                <a:gd name="connsiteY27" fmla="*/ 425790 h 566013"/>
                <a:gd name="connsiteX28" fmla="*/ 9101 w 526931"/>
                <a:gd name="connsiteY28" fmla="*/ 321087 h 566013"/>
                <a:gd name="connsiteX29" fmla="*/ 23061 w 526931"/>
                <a:gd name="connsiteY29" fmla="*/ 335048 h 566013"/>
                <a:gd name="connsiteX30" fmla="*/ 44001 w 526931"/>
                <a:gd name="connsiteY30" fmla="*/ 349008 h 566013"/>
                <a:gd name="connsiteX31" fmla="*/ 50982 w 526931"/>
                <a:gd name="connsiteY31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34901 h 566013"/>
                <a:gd name="connsiteX9" fmla="*/ 260386 w 526931"/>
                <a:gd name="connsiteY9" fmla="*/ 62822 h 566013"/>
                <a:gd name="connsiteX10" fmla="*/ 327447 w 526931"/>
                <a:gd name="connsiteY10" fmla="*/ 166090 h 566013"/>
                <a:gd name="connsiteX11" fmla="*/ 404357 w 526931"/>
                <a:gd name="connsiteY11" fmla="*/ 205293 h 566013"/>
                <a:gd name="connsiteX12" fmla="*/ 441805 w 526931"/>
                <a:gd name="connsiteY12" fmla="*/ 143778 h 566013"/>
                <a:gd name="connsiteX13" fmla="*/ 525889 w 526931"/>
                <a:gd name="connsiteY13" fmla="*/ 139668 h 566013"/>
                <a:gd name="connsiteX14" fmla="*/ 486684 w 526931"/>
                <a:gd name="connsiteY14" fmla="*/ 321087 h 566013"/>
                <a:gd name="connsiteX15" fmla="*/ 454653 w 526931"/>
                <a:gd name="connsiteY15" fmla="*/ 414699 h 566013"/>
                <a:gd name="connsiteX16" fmla="*/ 391767 w 526931"/>
                <a:gd name="connsiteY16" fmla="*/ 469041 h 566013"/>
                <a:gd name="connsiteX17" fmla="*/ 375002 w 526931"/>
                <a:gd name="connsiteY17" fmla="*/ 515225 h 566013"/>
                <a:gd name="connsiteX18" fmla="*/ 268219 w 526931"/>
                <a:gd name="connsiteY18" fmla="*/ 516360 h 566013"/>
                <a:gd name="connsiteX19" fmla="*/ 267366 w 526931"/>
                <a:gd name="connsiteY19" fmla="*/ 565393 h 566013"/>
                <a:gd name="connsiteX20" fmla="*/ 204545 w 526931"/>
                <a:gd name="connsiteY20" fmla="*/ 544452 h 566013"/>
                <a:gd name="connsiteX21" fmla="*/ 169644 w 526931"/>
                <a:gd name="connsiteY21" fmla="*/ 551432 h 566013"/>
                <a:gd name="connsiteX22" fmla="*/ 134743 w 526931"/>
                <a:gd name="connsiteY22" fmla="*/ 516532 h 566013"/>
                <a:gd name="connsiteX23" fmla="*/ 113803 w 526931"/>
                <a:gd name="connsiteY23" fmla="*/ 495591 h 566013"/>
                <a:gd name="connsiteX24" fmla="*/ 106823 w 526931"/>
                <a:gd name="connsiteY24" fmla="*/ 474651 h 566013"/>
                <a:gd name="connsiteX25" fmla="*/ 57962 w 526931"/>
                <a:gd name="connsiteY25" fmla="*/ 432770 h 566013"/>
                <a:gd name="connsiteX26" fmla="*/ 9101 w 526931"/>
                <a:gd name="connsiteY26" fmla="*/ 425790 h 566013"/>
                <a:gd name="connsiteX27" fmla="*/ 9101 w 526931"/>
                <a:gd name="connsiteY27" fmla="*/ 321087 h 566013"/>
                <a:gd name="connsiteX28" fmla="*/ 23061 w 526931"/>
                <a:gd name="connsiteY28" fmla="*/ 335048 h 566013"/>
                <a:gd name="connsiteX29" fmla="*/ 44001 w 526931"/>
                <a:gd name="connsiteY29" fmla="*/ 349008 h 566013"/>
                <a:gd name="connsiteX30" fmla="*/ 50982 w 526931"/>
                <a:gd name="connsiteY30" fmla="*/ 314107 h 566013"/>
                <a:gd name="connsiteX0" fmla="*/ 50982 w 526931"/>
                <a:gd name="connsiteY0" fmla="*/ 314107 h 566013"/>
                <a:gd name="connsiteX1" fmla="*/ 50982 w 526931"/>
                <a:gd name="connsiteY1" fmla="*/ 209405 h 566013"/>
                <a:gd name="connsiteX2" fmla="*/ 64942 w 526931"/>
                <a:gd name="connsiteY2" fmla="*/ 195444 h 566013"/>
                <a:gd name="connsiteX3" fmla="*/ 85882 w 526931"/>
                <a:gd name="connsiteY3" fmla="*/ 167524 h 566013"/>
                <a:gd name="connsiteX4" fmla="*/ 92863 w 526931"/>
                <a:gd name="connsiteY4" fmla="*/ 55841 h 566013"/>
                <a:gd name="connsiteX5" fmla="*/ 120783 w 526931"/>
                <a:gd name="connsiteY5" fmla="*/ 13961 h 566013"/>
                <a:gd name="connsiteX6" fmla="*/ 169644 w 526931"/>
                <a:gd name="connsiteY6" fmla="*/ 0 h 566013"/>
                <a:gd name="connsiteX7" fmla="*/ 204545 w 526931"/>
                <a:gd name="connsiteY7" fmla="*/ 20941 h 566013"/>
                <a:gd name="connsiteX8" fmla="*/ 239446 w 526931"/>
                <a:gd name="connsiteY8" fmla="*/ 15267 h 566013"/>
                <a:gd name="connsiteX9" fmla="*/ 260386 w 526931"/>
                <a:gd name="connsiteY9" fmla="*/ 62822 h 566013"/>
                <a:gd name="connsiteX10" fmla="*/ 327447 w 526931"/>
                <a:gd name="connsiteY10" fmla="*/ 166090 h 566013"/>
                <a:gd name="connsiteX11" fmla="*/ 404357 w 526931"/>
                <a:gd name="connsiteY11" fmla="*/ 205293 h 566013"/>
                <a:gd name="connsiteX12" fmla="*/ 441805 w 526931"/>
                <a:gd name="connsiteY12" fmla="*/ 143778 h 566013"/>
                <a:gd name="connsiteX13" fmla="*/ 525889 w 526931"/>
                <a:gd name="connsiteY13" fmla="*/ 139668 h 566013"/>
                <a:gd name="connsiteX14" fmla="*/ 486684 w 526931"/>
                <a:gd name="connsiteY14" fmla="*/ 321087 h 566013"/>
                <a:gd name="connsiteX15" fmla="*/ 454653 w 526931"/>
                <a:gd name="connsiteY15" fmla="*/ 414699 h 566013"/>
                <a:gd name="connsiteX16" fmla="*/ 391767 w 526931"/>
                <a:gd name="connsiteY16" fmla="*/ 469041 h 566013"/>
                <a:gd name="connsiteX17" fmla="*/ 375002 w 526931"/>
                <a:gd name="connsiteY17" fmla="*/ 515225 h 566013"/>
                <a:gd name="connsiteX18" fmla="*/ 268219 w 526931"/>
                <a:gd name="connsiteY18" fmla="*/ 516360 h 566013"/>
                <a:gd name="connsiteX19" fmla="*/ 267366 w 526931"/>
                <a:gd name="connsiteY19" fmla="*/ 565393 h 566013"/>
                <a:gd name="connsiteX20" fmla="*/ 204545 w 526931"/>
                <a:gd name="connsiteY20" fmla="*/ 544452 h 566013"/>
                <a:gd name="connsiteX21" fmla="*/ 169644 w 526931"/>
                <a:gd name="connsiteY21" fmla="*/ 551432 h 566013"/>
                <a:gd name="connsiteX22" fmla="*/ 134743 w 526931"/>
                <a:gd name="connsiteY22" fmla="*/ 516532 h 566013"/>
                <a:gd name="connsiteX23" fmla="*/ 113803 w 526931"/>
                <a:gd name="connsiteY23" fmla="*/ 495591 h 566013"/>
                <a:gd name="connsiteX24" fmla="*/ 106823 w 526931"/>
                <a:gd name="connsiteY24" fmla="*/ 474651 h 566013"/>
                <a:gd name="connsiteX25" fmla="*/ 57962 w 526931"/>
                <a:gd name="connsiteY25" fmla="*/ 432770 h 566013"/>
                <a:gd name="connsiteX26" fmla="*/ 9101 w 526931"/>
                <a:gd name="connsiteY26" fmla="*/ 425790 h 566013"/>
                <a:gd name="connsiteX27" fmla="*/ 9101 w 526931"/>
                <a:gd name="connsiteY27" fmla="*/ 321087 h 566013"/>
                <a:gd name="connsiteX28" fmla="*/ 23061 w 526931"/>
                <a:gd name="connsiteY28" fmla="*/ 335048 h 566013"/>
                <a:gd name="connsiteX29" fmla="*/ 44001 w 526931"/>
                <a:gd name="connsiteY29" fmla="*/ 349008 h 566013"/>
                <a:gd name="connsiteX30" fmla="*/ 50982 w 526931"/>
                <a:gd name="connsiteY30" fmla="*/ 314107 h 566013"/>
                <a:gd name="connsiteX0" fmla="*/ 50982 w 526931"/>
                <a:gd name="connsiteY0" fmla="*/ 332544 h 584450"/>
                <a:gd name="connsiteX1" fmla="*/ 50982 w 526931"/>
                <a:gd name="connsiteY1" fmla="*/ 227842 h 584450"/>
                <a:gd name="connsiteX2" fmla="*/ 64942 w 526931"/>
                <a:gd name="connsiteY2" fmla="*/ 213881 h 584450"/>
                <a:gd name="connsiteX3" fmla="*/ 85882 w 526931"/>
                <a:gd name="connsiteY3" fmla="*/ 185961 h 584450"/>
                <a:gd name="connsiteX4" fmla="*/ 92863 w 526931"/>
                <a:gd name="connsiteY4" fmla="*/ 74278 h 584450"/>
                <a:gd name="connsiteX5" fmla="*/ 120783 w 526931"/>
                <a:gd name="connsiteY5" fmla="*/ 32398 h 584450"/>
                <a:gd name="connsiteX6" fmla="*/ 169644 w 526931"/>
                <a:gd name="connsiteY6" fmla="*/ 18437 h 584450"/>
                <a:gd name="connsiteX7" fmla="*/ 204545 w 526931"/>
                <a:gd name="connsiteY7" fmla="*/ 109 h 584450"/>
                <a:gd name="connsiteX8" fmla="*/ 239446 w 526931"/>
                <a:gd name="connsiteY8" fmla="*/ 33704 h 584450"/>
                <a:gd name="connsiteX9" fmla="*/ 260386 w 526931"/>
                <a:gd name="connsiteY9" fmla="*/ 81259 h 584450"/>
                <a:gd name="connsiteX10" fmla="*/ 327447 w 526931"/>
                <a:gd name="connsiteY10" fmla="*/ 184527 h 584450"/>
                <a:gd name="connsiteX11" fmla="*/ 404357 w 526931"/>
                <a:gd name="connsiteY11" fmla="*/ 223730 h 584450"/>
                <a:gd name="connsiteX12" fmla="*/ 441805 w 526931"/>
                <a:gd name="connsiteY12" fmla="*/ 162215 h 584450"/>
                <a:gd name="connsiteX13" fmla="*/ 525889 w 526931"/>
                <a:gd name="connsiteY13" fmla="*/ 158105 h 584450"/>
                <a:gd name="connsiteX14" fmla="*/ 486684 w 526931"/>
                <a:gd name="connsiteY14" fmla="*/ 339524 h 584450"/>
                <a:gd name="connsiteX15" fmla="*/ 454653 w 526931"/>
                <a:gd name="connsiteY15" fmla="*/ 433136 h 584450"/>
                <a:gd name="connsiteX16" fmla="*/ 391767 w 526931"/>
                <a:gd name="connsiteY16" fmla="*/ 487478 h 584450"/>
                <a:gd name="connsiteX17" fmla="*/ 375002 w 526931"/>
                <a:gd name="connsiteY17" fmla="*/ 533662 h 584450"/>
                <a:gd name="connsiteX18" fmla="*/ 268219 w 526931"/>
                <a:gd name="connsiteY18" fmla="*/ 534797 h 584450"/>
                <a:gd name="connsiteX19" fmla="*/ 267366 w 526931"/>
                <a:gd name="connsiteY19" fmla="*/ 583830 h 584450"/>
                <a:gd name="connsiteX20" fmla="*/ 204545 w 526931"/>
                <a:gd name="connsiteY20" fmla="*/ 562889 h 584450"/>
                <a:gd name="connsiteX21" fmla="*/ 169644 w 526931"/>
                <a:gd name="connsiteY21" fmla="*/ 569869 h 584450"/>
                <a:gd name="connsiteX22" fmla="*/ 134743 w 526931"/>
                <a:gd name="connsiteY22" fmla="*/ 534969 h 584450"/>
                <a:gd name="connsiteX23" fmla="*/ 113803 w 526931"/>
                <a:gd name="connsiteY23" fmla="*/ 514028 h 584450"/>
                <a:gd name="connsiteX24" fmla="*/ 106823 w 526931"/>
                <a:gd name="connsiteY24" fmla="*/ 493088 h 584450"/>
                <a:gd name="connsiteX25" fmla="*/ 57962 w 526931"/>
                <a:gd name="connsiteY25" fmla="*/ 451207 h 584450"/>
                <a:gd name="connsiteX26" fmla="*/ 9101 w 526931"/>
                <a:gd name="connsiteY26" fmla="*/ 444227 h 584450"/>
                <a:gd name="connsiteX27" fmla="*/ 9101 w 526931"/>
                <a:gd name="connsiteY27" fmla="*/ 339524 h 584450"/>
                <a:gd name="connsiteX28" fmla="*/ 23061 w 526931"/>
                <a:gd name="connsiteY28" fmla="*/ 353485 h 584450"/>
                <a:gd name="connsiteX29" fmla="*/ 44001 w 526931"/>
                <a:gd name="connsiteY29" fmla="*/ 367445 h 584450"/>
                <a:gd name="connsiteX30" fmla="*/ 50982 w 526931"/>
                <a:gd name="connsiteY30" fmla="*/ 332544 h 584450"/>
                <a:gd name="connsiteX0" fmla="*/ 50982 w 526931"/>
                <a:gd name="connsiteY0" fmla="*/ 333877 h 585783"/>
                <a:gd name="connsiteX1" fmla="*/ 50982 w 526931"/>
                <a:gd name="connsiteY1" fmla="*/ 229175 h 585783"/>
                <a:gd name="connsiteX2" fmla="*/ 64942 w 526931"/>
                <a:gd name="connsiteY2" fmla="*/ 215214 h 585783"/>
                <a:gd name="connsiteX3" fmla="*/ 85882 w 526931"/>
                <a:gd name="connsiteY3" fmla="*/ 187294 h 585783"/>
                <a:gd name="connsiteX4" fmla="*/ 92863 w 526931"/>
                <a:gd name="connsiteY4" fmla="*/ 75611 h 585783"/>
                <a:gd name="connsiteX5" fmla="*/ 120783 w 526931"/>
                <a:gd name="connsiteY5" fmla="*/ 33731 h 585783"/>
                <a:gd name="connsiteX6" fmla="*/ 169644 w 526931"/>
                <a:gd name="connsiteY6" fmla="*/ 19770 h 585783"/>
                <a:gd name="connsiteX7" fmla="*/ 204545 w 526931"/>
                <a:gd name="connsiteY7" fmla="*/ 1442 h 585783"/>
                <a:gd name="connsiteX8" fmla="*/ 260386 w 526931"/>
                <a:gd name="connsiteY8" fmla="*/ 82592 h 585783"/>
                <a:gd name="connsiteX9" fmla="*/ 327447 w 526931"/>
                <a:gd name="connsiteY9" fmla="*/ 185860 h 585783"/>
                <a:gd name="connsiteX10" fmla="*/ 404357 w 526931"/>
                <a:gd name="connsiteY10" fmla="*/ 225063 h 585783"/>
                <a:gd name="connsiteX11" fmla="*/ 441805 w 526931"/>
                <a:gd name="connsiteY11" fmla="*/ 163548 h 585783"/>
                <a:gd name="connsiteX12" fmla="*/ 525889 w 526931"/>
                <a:gd name="connsiteY12" fmla="*/ 159438 h 585783"/>
                <a:gd name="connsiteX13" fmla="*/ 486684 w 526931"/>
                <a:gd name="connsiteY13" fmla="*/ 340857 h 585783"/>
                <a:gd name="connsiteX14" fmla="*/ 454653 w 526931"/>
                <a:gd name="connsiteY14" fmla="*/ 434469 h 585783"/>
                <a:gd name="connsiteX15" fmla="*/ 391767 w 526931"/>
                <a:gd name="connsiteY15" fmla="*/ 488811 h 585783"/>
                <a:gd name="connsiteX16" fmla="*/ 375002 w 526931"/>
                <a:gd name="connsiteY16" fmla="*/ 534995 h 585783"/>
                <a:gd name="connsiteX17" fmla="*/ 268219 w 526931"/>
                <a:gd name="connsiteY17" fmla="*/ 536130 h 585783"/>
                <a:gd name="connsiteX18" fmla="*/ 267366 w 526931"/>
                <a:gd name="connsiteY18" fmla="*/ 585163 h 585783"/>
                <a:gd name="connsiteX19" fmla="*/ 204545 w 526931"/>
                <a:gd name="connsiteY19" fmla="*/ 564222 h 585783"/>
                <a:gd name="connsiteX20" fmla="*/ 169644 w 526931"/>
                <a:gd name="connsiteY20" fmla="*/ 571202 h 585783"/>
                <a:gd name="connsiteX21" fmla="*/ 134743 w 526931"/>
                <a:gd name="connsiteY21" fmla="*/ 536302 h 585783"/>
                <a:gd name="connsiteX22" fmla="*/ 113803 w 526931"/>
                <a:gd name="connsiteY22" fmla="*/ 515361 h 585783"/>
                <a:gd name="connsiteX23" fmla="*/ 106823 w 526931"/>
                <a:gd name="connsiteY23" fmla="*/ 494421 h 585783"/>
                <a:gd name="connsiteX24" fmla="*/ 57962 w 526931"/>
                <a:gd name="connsiteY24" fmla="*/ 452540 h 585783"/>
                <a:gd name="connsiteX25" fmla="*/ 9101 w 526931"/>
                <a:gd name="connsiteY25" fmla="*/ 445560 h 585783"/>
                <a:gd name="connsiteX26" fmla="*/ 9101 w 526931"/>
                <a:gd name="connsiteY26" fmla="*/ 340857 h 585783"/>
                <a:gd name="connsiteX27" fmla="*/ 23061 w 526931"/>
                <a:gd name="connsiteY27" fmla="*/ 354818 h 585783"/>
                <a:gd name="connsiteX28" fmla="*/ 44001 w 526931"/>
                <a:gd name="connsiteY28" fmla="*/ 368778 h 585783"/>
                <a:gd name="connsiteX29" fmla="*/ 50982 w 526931"/>
                <a:gd name="connsiteY29" fmla="*/ 333877 h 585783"/>
                <a:gd name="connsiteX0" fmla="*/ 50982 w 526931"/>
                <a:gd name="connsiteY0" fmla="*/ 332585 h 584491"/>
                <a:gd name="connsiteX1" fmla="*/ 50982 w 526931"/>
                <a:gd name="connsiteY1" fmla="*/ 227883 h 584491"/>
                <a:gd name="connsiteX2" fmla="*/ 64942 w 526931"/>
                <a:gd name="connsiteY2" fmla="*/ 213922 h 584491"/>
                <a:gd name="connsiteX3" fmla="*/ 85882 w 526931"/>
                <a:gd name="connsiteY3" fmla="*/ 186002 h 584491"/>
                <a:gd name="connsiteX4" fmla="*/ 92863 w 526931"/>
                <a:gd name="connsiteY4" fmla="*/ 74319 h 584491"/>
                <a:gd name="connsiteX5" fmla="*/ 120783 w 526931"/>
                <a:gd name="connsiteY5" fmla="*/ 32439 h 584491"/>
                <a:gd name="connsiteX6" fmla="*/ 169644 w 526931"/>
                <a:gd name="connsiteY6" fmla="*/ 18478 h 584491"/>
                <a:gd name="connsiteX7" fmla="*/ 204545 w 526931"/>
                <a:gd name="connsiteY7" fmla="*/ 150 h 584491"/>
                <a:gd name="connsiteX8" fmla="*/ 251971 w 526931"/>
                <a:gd name="connsiteY8" fmla="*/ 36422 h 584491"/>
                <a:gd name="connsiteX9" fmla="*/ 327447 w 526931"/>
                <a:gd name="connsiteY9" fmla="*/ 184568 h 584491"/>
                <a:gd name="connsiteX10" fmla="*/ 404357 w 526931"/>
                <a:gd name="connsiteY10" fmla="*/ 223771 h 584491"/>
                <a:gd name="connsiteX11" fmla="*/ 441805 w 526931"/>
                <a:gd name="connsiteY11" fmla="*/ 162256 h 584491"/>
                <a:gd name="connsiteX12" fmla="*/ 525889 w 526931"/>
                <a:gd name="connsiteY12" fmla="*/ 158146 h 584491"/>
                <a:gd name="connsiteX13" fmla="*/ 486684 w 526931"/>
                <a:gd name="connsiteY13" fmla="*/ 339565 h 584491"/>
                <a:gd name="connsiteX14" fmla="*/ 454653 w 526931"/>
                <a:gd name="connsiteY14" fmla="*/ 433177 h 584491"/>
                <a:gd name="connsiteX15" fmla="*/ 391767 w 526931"/>
                <a:gd name="connsiteY15" fmla="*/ 487519 h 584491"/>
                <a:gd name="connsiteX16" fmla="*/ 375002 w 526931"/>
                <a:gd name="connsiteY16" fmla="*/ 533703 h 584491"/>
                <a:gd name="connsiteX17" fmla="*/ 268219 w 526931"/>
                <a:gd name="connsiteY17" fmla="*/ 534838 h 584491"/>
                <a:gd name="connsiteX18" fmla="*/ 267366 w 526931"/>
                <a:gd name="connsiteY18" fmla="*/ 583871 h 584491"/>
                <a:gd name="connsiteX19" fmla="*/ 204545 w 526931"/>
                <a:gd name="connsiteY19" fmla="*/ 562930 h 584491"/>
                <a:gd name="connsiteX20" fmla="*/ 169644 w 526931"/>
                <a:gd name="connsiteY20" fmla="*/ 569910 h 584491"/>
                <a:gd name="connsiteX21" fmla="*/ 134743 w 526931"/>
                <a:gd name="connsiteY21" fmla="*/ 535010 h 584491"/>
                <a:gd name="connsiteX22" fmla="*/ 113803 w 526931"/>
                <a:gd name="connsiteY22" fmla="*/ 514069 h 584491"/>
                <a:gd name="connsiteX23" fmla="*/ 106823 w 526931"/>
                <a:gd name="connsiteY23" fmla="*/ 493129 h 584491"/>
                <a:gd name="connsiteX24" fmla="*/ 57962 w 526931"/>
                <a:gd name="connsiteY24" fmla="*/ 451248 h 584491"/>
                <a:gd name="connsiteX25" fmla="*/ 9101 w 526931"/>
                <a:gd name="connsiteY25" fmla="*/ 444268 h 584491"/>
                <a:gd name="connsiteX26" fmla="*/ 9101 w 526931"/>
                <a:gd name="connsiteY26" fmla="*/ 339565 h 584491"/>
                <a:gd name="connsiteX27" fmla="*/ 23061 w 526931"/>
                <a:gd name="connsiteY27" fmla="*/ 353526 h 584491"/>
                <a:gd name="connsiteX28" fmla="*/ 44001 w 526931"/>
                <a:gd name="connsiteY28" fmla="*/ 367486 h 584491"/>
                <a:gd name="connsiteX29" fmla="*/ 50982 w 526931"/>
                <a:gd name="connsiteY29" fmla="*/ 332585 h 584491"/>
                <a:gd name="connsiteX0" fmla="*/ 50982 w 526931"/>
                <a:gd name="connsiteY0" fmla="*/ 332585 h 584491"/>
                <a:gd name="connsiteX1" fmla="*/ 50982 w 526931"/>
                <a:gd name="connsiteY1" fmla="*/ 227883 h 584491"/>
                <a:gd name="connsiteX2" fmla="*/ 64942 w 526931"/>
                <a:gd name="connsiteY2" fmla="*/ 213922 h 584491"/>
                <a:gd name="connsiteX3" fmla="*/ 85882 w 526931"/>
                <a:gd name="connsiteY3" fmla="*/ 186002 h 584491"/>
                <a:gd name="connsiteX4" fmla="*/ 92863 w 526931"/>
                <a:gd name="connsiteY4" fmla="*/ 74319 h 584491"/>
                <a:gd name="connsiteX5" fmla="*/ 158826 w 526931"/>
                <a:gd name="connsiteY5" fmla="*/ 63615 h 584491"/>
                <a:gd name="connsiteX6" fmla="*/ 120783 w 526931"/>
                <a:gd name="connsiteY6" fmla="*/ 32439 h 584491"/>
                <a:gd name="connsiteX7" fmla="*/ 169644 w 526931"/>
                <a:gd name="connsiteY7" fmla="*/ 18478 h 584491"/>
                <a:gd name="connsiteX8" fmla="*/ 204545 w 526931"/>
                <a:gd name="connsiteY8" fmla="*/ 150 h 584491"/>
                <a:gd name="connsiteX9" fmla="*/ 251971 w 526931"/>
                <a:gd name="connsiteY9" fmla="*/ 36422 h 584491"/>
                <a:gd name="connsiteX10" fmla="*/ 327447 w 526931"/>
                <a:gd name="connsiteY10" fmla="*/ 184568 h 584491"/>
                <a:gd name="connsiteX11" fmla="*/ 404357 w 526931"/>
                <a:gd name="connsiteY11" fmla="*/ 223771 h 584491"/>
                <a:gd name="connsiteX12" fmla="*/ 441805 w 526931"/>
                <a:gd name="connsiteY12" fmla="*/ 162256 h 584491"/>
                <a:gd name="connsiteX13" fmla="*/ 525889 w 526931"/>
                <a:gd name="connsiteY13" fmla="*/ 158146 h 584491"/>
                <a:gd name="connsiteX14" fmla="*/ 486684 w 526931"/>
                <a:gd name="connsiteY14" fmla="*/ 339565 h 584491"/>
                <a:gd name="connsiteX15" fmla="*/ 454653 w 526931"/>
                <a:gd name="connsiteY15" fmla="*/ 433177 h 584491"/>
                <a:gd name="connsiteX16" fmla="*/ 391767 w 526931"/>
                <a:gd name="connsiteY16" fmla="*/ 487519 h 584491"/>
                <a:gd name="connsiteX17" fmla="*/ 375002 w 526931"/>
                <a:gd name="connsiteY17" fmla="*/ 533703 h 584491"/>
                <a:gd name="connsiteX18" fmla="*/ 268219 w 526931"/>
                <a:gd name="connsiteY18" fmla="*/ 534838 h 584491"/>
                <a:gd name="connsiteX19" fmla="*/ 267366 w 526931"/>
                <a:gd name="connsiteY19" fmla="*/ 583871 h 584491"/>
                <a:gd name="connsiteX20" fmla="*/ 204545 w 526931"/>
                <a:gd name="connsiteY20" fmla="*/ 562930 h 584491"/>
                <a:gd name="connsiteX21" fmla="*/ 169644 w 526931"/>
                <a:gd name="connsiteY21" fmla="*/ 569910 h 584491"/>
                <a:gd name="connsiteX22" fmla="*/ 134743 w 526931"/>
                <a:gd name="connsiteY22" fmla="*/ 535010 h 584491"/>
                <a:gd name="connsiteX23" fmla="*/ 113803 w 526931"/>
                <a:gd name="connsiteY23" fmla="*/ 514069 h 584491"/>
                <a:gd name="connsiteX24" fmla="*/ 106823 w 526931"/>
                <a:gd name="connsiteY24" fmla="*/ 493129 h 584491"/>
                <a:gd name="connsiteX25" fmla="*/ 57962 w 526931"/>
                <a:gd name="connsiteY25" fmla="*/ 451248 h 584491"/>
                <a:gd name="connsiteX26" fmla="*/ 9101 w 526931"/>
                <a:gd name="connsiteY26" fmla="*/ 444268 h 584491"/>
                <a:gd name="connsiteX27" fmla="*/ 9101 w 526931"/>
                <a:gd name="connsiteY27" fmla="*/ 339565 h 584491"/>
                <a:gd name="connsiteX28" fmla="*/ 23061 w 526931"/>
                <a:gd name="connsiteY28" fmla="*/ 353526 h 584491"/>
                <a:gd name="connsiteX29" fmla="*/ 44001 w 526931"/>
                <a:gd name="connsiteY29" fmla="*/ 367486 h 584491"/>
                <a:gd name="connsiteX30" fmla="*/ 50982 w 526931"/>
                <a:gd name="connsiteY30" fmla="*/ 332585 h 584491"/>
                <a:gd name="connsiteX0" fmla="*/ 50982 w 526931"/>
                <a:gd name="connsiteY0" fmla="*/ 332450 h 584356"/>
                <a:gd name="connsiteX1" fmla="*/ 50982 w 526931"/>
                <a:gd name="connsiteY1" fmla="*/ 227748 h 584356"/>
                <a:gd name="connsiteX2" fmla="*/ 64942 w 526931"/>
                <a:gd name="connsiteY2" fmla="*/ 213787 h 584356"/>
                <a:gd name="connsiteX3" fmla="*/ 85882 w 526931"/>
                <a:gd name="connsiteY3" fmla="*/ 185867 h 584356"/>
                <a:gd name="connsiteX4" fmla="*/ 92863 w 526931"/>
                <a:gd name="connsiteY4" fmla="*/ 74184 h 584356"/>
                <a:gd name="connsiteX5" fmla="*/ 158826 w 526931"/>
                <a:gd name="connsiteY5" fmla="*/ 63480 h 584356"/>
                <a:gd name="connsiteX6" fmla="*/ 120783 w 526931"/>
                <a:gd name="connsiteY6" fmla="*/ 32304 h 584356"/>
                <a:gd name="connsiteX7" fmla="*/ 204545 w 526931"/>
                <a:gd name="connsiteY7" fmla="*/ 15 h 584356"/>
                <a:gd name="connsiteX8" fmla="*/ 251971 w 526931"/>
                <a:gd name="connsiteY8" fmla="*/ 36287 h 584356"/>
                <a:gd name="connsiteX9" fmla="*/ 327447 w 526931"/>
                <a:gd name="connsiteY9" fmla="*/ 184433 h 584356"/>
                <a:gd name="connsiteX10" fmla="*/ 404357 w 526931"/>
                <a:gd name="connsiteY10" fmla="*/ 223636 h 584356"/>
                <a:gd name="connsiteX11" fmla="*/ 441805 w 526931"/>
                <a:gd name="connsiteY11" fmla="*/ 162121 h 584356"/>
                <a:gd name="connsiteX12" fmla="*/ 525889 w 526931"/>
                <a:gd name="connsiteY12" fmla="*/ 158011 h 584356"/>
                <a:gd name="connsiteX13" fmla="*/ 486684 w 526931"/>
                <a:gd name="connsiteY13" fmla="*/ 339430 h 584356"/>
                <a:gd name="connsiteX14" fmla="*/ 454653 w 526931"/>
                <a:gd name="connsiteY14" fmla="*/ 433042 h 584356"/>
                <a:gd name="connsiteX15" fmla="*/ 391767 w 526931"/>
                <a:gd name="connsiteY15" fmla="*/ 487384 h 584356"/>
                <a:gd name="connsiteX16" fmla="*/ 375002 w 526931"/>
                <a:gd name="connsiteY16" fmla="*/ 533568 h 584356"/>
                <a:gd name="connsiteX17" fmla="*/ 268219 w 526931"/>
                <a:gd name="connsiteY17" fmla="*/ 534703 h 584356"/>
                <a:gd name="connsiteX18" fmla="*/ 267366 w 526931"/>
                <a:gd name="connsiteY18" fmla="*/ 583736 h 584356"/>
                <a:gd name="connsiteX19" fmla="*/ 204545 w 526931"/>
                <a:gd name="connsiteY19" fmla="*/ 562795 h 584356"/>
                <a:gd name="connsiteX20" fmla="*/ 169644 w 526931"/>
                <a:gd name="connsiteY20" fmla="*/ 569775 h 584356"/>
                <a:gd name="connsiteX21" fmla="*/ 134743 w 526931"/>
                <a:gd name="connsiteY21" fmla="*/ 534875 h 584356"/>
                <a:gd name="connsiteX22" fmla="*/ 113803 w 526931"/>
                <a:gd name="connsiteY22" fmla="*/ 513934 h 584356"/>
                <a:gd name="connsiteX23" fmla="*/ 106823 w 526931"/>
                <a:gd name="connsiteY23" fmla="*/ 492994 h 584356"/>
                <a:gd name="connsiteX24" fmla="*/ 57962 w 526931"/>
                <a:gd name="connsiteY24" fmla="*/ 451113 h 584356"/>
                <a:gd name="connsiteX25" fmla="*/ 9101 w 526931"/>
                <a:gd name="connsiteY25" fmla="*/ 444133 h 584356"/>
                <a:gd name="connsiteX26" fmla="*/ 9101 w 526931"/>
                <a:gd name="connsiteY26" fmla="*/ 339430 h 584356"/>
                <a:gd name="connsiteX27" fmla="*/ 23061 w 526931"/>
                <a:gd name="connsiteY27" fmla="*/ 353391 h 584356"/>
                <a:gd name="connsiteX28" fmla="*/ 44001 w 526931"/>
                <a:gd name="connsiteY28" fmla="*/ 367351 h 584356"/>
                <a:gd name="connsiteX29" fmla="*/ 50982 w 526931"/>
                <a:gd name="connsiteY29" fmla="*/ 332450 h 584356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92863 w 526931"/>
                <a:gd name="connsiteY26" fmla="*/ 74169 h 584341"/>
                <a:gd name="connsiteX27" fmla="*/ 158826 w 526931"/>
                <a:gd name="connsiteY27" fmla="*/ 63465 h 584341"/>
                <a:gd name="connsiteX28" fmla="*/ 212223 w 526931"/>
                <a:gd name="connsiteY28" fmla="*/ 123729 h 584341"/>
                <a:gd name="connsiteX0" fmla="*/ 204545 w 526931"/>
                <a:gd name="connsiteY0" fmla="*/ 20285 h 604626"/>
                <a:gd name="connsiteX1" fmla="*/ 251971 w 526931"/>
                <a:gd name="connsiteY1" fmla="*/ 56557 h 604626"/>
                <a:gd name="connsiteX2" fmla="*/ 327447 w 526931"/>
                <a:gd name="connsiteY2" fmla="*/ 204703 h 604626"/>
                <a:gd name="connsiteX3" fmla="*/ 404357 w 526931"/>
                <a:gd name="connsiteY3" fmla="*/ 243906 h 604626"/>
                <a:gd name="connsiteX4" fmla="*/ 441805 w 526931"/>
                <a:gd name="connsiteY4" fmla="*/ 182391 h 604626"/>
                <a:gd name="connsiteX5" fmla="*/ 525889 w 526931"/>
                <a:gd name="connsiteY5" fmla="*/ 178281 h 604626"/>
                <a:gd name="connsiteX6" fmla="*/ 486684 w 526931"/>
                <a:gd name="connsiteY6" fmla="*/ 359700 h 604626"/>
                <a:gd name="connsiteX7" fmla="*/ 454653 w 526931"/>
                <a:gd name="connsiteY7" fmla="*/ 453312 h 604626"/>
                <a:gd name="connsiteX8" fmla="*/ 391767 w 526931"/>
                <a:gd name="connsiteY8" fmla="*/ 507654 h 604626"/>
                <a:gd name="connsiteX9" fmla="*/ 375002 w 526931"/>
                <a:gd name="connsiteY9" fmla="*/ 553838 h 604626"/>
                <a:gd name="connsiteX10" fmla="*/ 268219 w 526931"/>
                <a:gd name="connsiteY10" fmla="*/ 554973 h 604626"/>
                <a:gd name="connsiteX11" fmla="*/ 267366 w 526931"/>
                <a:gd name="connsiteY11" fmla="*/ 604006 h 604626"/>
                <a:gd name="connsiteX12" fmla="*/ 204545 w 526931"/>
                <a:gd name="connsiteY12" fmla="*/ 583065 h 604626"/>
                <a:gd name="connsiteX13" fmla="*/ 169644 w 526931"/>
                <a:gd name="connsiteY13" fmla="*/ 590045 h 604626"/>
                <a:gd name="connsiteX14" fmla="*/ 134743 w 526931"/>
                <a:gd name="connsiteY14" fmla="*/ 555145 h 604626"/>
                <a:gd name="connsiteX15" fmla="*/ 113803 w 526931"/>
                <a:gd name="connsiteY15" fmla="*/ 534204 h 604626"/>
                <a:gd name="connsiteX16" fmla="*/ 106823 w 526931"/>
                <a:gd name="connsiteY16" fmla="*/ 513264 h 604626"/>
                <a:gd name="connsiteX17" fmla="*/ 57962 w 526931"/>
                <a:gd name="connsiteY17" fmla="*/ 471383 h 604626"/>
                <a:gd name="connsiteX18" fmla="*/ 9101 w 526931"/>
                <a:gd name="connsiteY18" fmla="*/ 464403 h 604626"/>
                <a:gd name="connsiteX19" fmla="*/ 9101 w 526931"/>
                <a:gd name="connsiteY19" fmla="*/ 359700 h 604626"/>
                <a:gd name="connsiteX20" fmla="*/ 23061 w 526931"/>
                <a:gd name="connsiteY20" fmla="*/ 373661 h 604626"/>
                <a:gd name="connsiteX21" fmla="*/ 44001 w 526931"/>
                <a:gd name="connsiteY21" fmla="*/ 387621 h 604626"/>
                <a:gd name="connsiteX22" fmla="*/ 50982 w 526931"/>
                <a:gd name="connsiteY22" fmla="*/ 352720 h 604626"/>
                <a:gd name="connsiteX23" fmla="*/ 50982 w 526931"/>
                <a:gd name="connsiteY23" fmla="*/ 248018 h 604626"/>
                <a:gd name="connsiteX24" fmla="*/ 64942 w 526931"/>
                <a:gd name="connsiteY24" fmla="*/ 234057 h 604626"/>
                <a:gd name="connsiteX25" fmla="*/ 85882 w 526931"/>
                <a:gd name="connsiteY25" fmla="*/ 206137 h 604626"/>
                <a:gd name="connsiteX26" fmla="*/ 92863 w 526931"/>
                <a:gd name="connsiteY26" fmla="*/ 94454 h 604626"/>
                <a:gd name="connsiteX27" fmla="*/ 158826 w 526931"/>
                <a:gd name="connsiteY27" fmla="*/ 83750 h 604626"/>
                <a:gd name="connsiteX28" fmla="*/ 203808 w 526931"/>
                <a:gd name="connsiteY28" fmla="*/ 26208 h 604626"/>
                <a:gd name="connsiteX0" fmla="*/ 204545 w 526931"/>
                <a:gd name="connsiteY0" fmla="*/ 20285 h 604626"/>
                <a:gd name="connsiteX1" fmla="*/ 251971 w 526931"/>
                <a:gd name="connsiteY1" fmla="*/ 56557 h 604626"/>
                <a:gd name="connsiteX2" fmla="*/ 327447 w 526931"/>
                <a:gd name="connsiteY2" fmla="*/ 204703 h 604626"/>
                <a:gd name="connsiteX3" fmla="*/ 404357 w 526931"/>
                <a:gd name="connsiteY3" fmla="*/ 243906 h 604626"/>
                <a:gd name="connsiteX4" fmla="*/ 441805 w 526931"/>
                <a:gd name="connsiteY4" fmla="*/ 182391 h 604626"/>
                <a:gd name="connsiteX5" fmla="*/ 525889 w 526931"/>
                <a:gd name="connsiteY5" fmla="*/ 178281 h 604626"/>
                <a:gd name="connsiteX6" fmla="*/ 486684 w 526931"/>
                <a:gd name="connsiteY6" fmla="*/ 359700 h 604626"/>
                <a:gd name="connsiteX7" fmla="*/ 454653 w 526931"/>
                <a:gd name="connsiteY7" fmla="*/ 453312 h 604626"/>
                <a:gd name="connsiteX8" fmla="*/ 391767 w 526931"/>
                <a:gd name="connsiteY8" fmla="*/ 507654 h 604626"/>
                <a:gd name="connsiteX9" fmla="*/ 375002 w 526931"/>
                <a:gd name="connsiteY9" fmla="*/ 553838 h 604626"/>
                <a:gd name="connsiteX10" fmla="*/ 268219 w 526931"/>
                <a:gd name="connsiteY10" fmla="*/ 554973 h 604626"/>
                <a:gd name="connsiteX11" fmla="*/ 267366 w 526931"/>
                <a:gd name="connsiteY11" fmla="*/ 604006 h 604626"/>
                <a:gd name="connsiteX12" fmla="*/ 204545 w 526931"/>
                <a:gd name="connsiteY12" fmla="*/ 583065 h 604626"/>
                <a:gd name="connsiteX13" fmla="*/ 169644 w 526931"/>
                <a:gd name="connsiteY13" fmla="*/ 590045 h 604626"/>
                <a:gd name="connsiteX14" fmla="*/ 134743 w 526931"/>
                <a:gd name="connsiteY14" fmla="*/ 555145 h 604626"/>
                <a:gd name="connsiteX15" fmla="*/ 113803 w 526931"/>
                <a:gd name="connsiteY15" fmla="*/ 534204 h 604626"/>
                <a:gd name="connsiteX16" fmla="*/ 106823 w 526931"/>
                <a:gd name="connsiteY16" fmla="*/ 513264 h 604626"/>
                <a:gd name="connsiteX17" fmla="*/ 57962 w 526931"/>
                <a:gd name="connsiteY17" fmla="*/ 471383 h 604626"/>
                <a:gd name="connsiteX18" fmla="*/ 9101 w 526931"/>
                <a:gd name="connsiteY18" fmla="*/ 464403 h 604626"/>
                <a:gd name="connsiteX19" fmla="*/ 9101 w 526931"/>
                <a:gd name="connsiteY19" fmla="*/ 359700 h 604626"/>
                <a:gd name="connsiteX20" fmla="*/ 23061 w 526931"/>
                <a:gd name="connsiteY20" fmla="*/ 373661 h 604626"/>
                <a:gd name="connsiteX21" fmla="*/ 44001 w 526931"/>
                <a:gd name="connsiteY21" fmla="*/ 387621 h 604626"/>
                <a:gd name="connsiteX22" fmla="*/ 50982 w 526931"/>
                <a:gd name="connsiteY22" fmla="*/ 352720 h 604626"/>
                <a:gd name="connsiteX23" fmla="*/ 50982 w 526931"/>
                <a:gd name="connsiteY23" fmla="*/ 248018 h 604626"/>
                <a:gd name="connsiteX24" fmla="*/ 64942 w 526931"/>
                <a:gd name="connsiteY24" fmla="*/ 234057 h 604626"/>
                <a:gd name="connsiteX25" fmla="*/ 85882 w 526931"/>
                <a:gd name="connsiteY25" fmla="*/ 206137 h 604626"/>
                <a:gd name="connsiteX26" fmla="*/ 92863 w 526931"/>
                <a:gd name="connsiteY26" fmla="*/ 94454 h 604626"/>
                <a:gd name="connsiteX27" fmla="*/ 158826 w 526931"/>
                <a:gd name="connsiteY27" fmla="*/ 83750 h 604626"/>
                <a:gd name="connsiteX28" fmla="*/ 203808 w 526931"/>
                <a:gd name="connsiteY28" fmla="*/ 26208 h 604626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92863 w 526931"/>
                <a:gd name="connsiteY26" fmla="*/ 74169 h 584341"/>
                <a:gd name="connsiteX27" fmla="*/ 158826 w 526931"/>
                <a:gd name="connsiteY27" fmla="*/ 63465 h 584341"/>
                <a:gd name="connsiteX28" fmla="*/ 203808 w 526931"/>
                <a:gd name="connsiteY28" fmla="*/ 5923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92863 w 526931"/>
                <a:gd name="connsiteY26" fmla="*/ 74169 h 584341"/>
                <a:gd name="connsiteX27" fmla="*/ 158826 w 526931"/>
                <a:gd name="connsiteY27" fmla="*/ 63465 h 584341"/>
                <a:gd name="connsiteX28" fmla="*/ 161631 w 526931"/>
                <a:gd name="connsiteY28" fmla="*/ 12975 h 584341"/>
                <a:gd name="connsiteX29" fmla="*/ 203808 w 526931"/>
                <a:gd name="connsiteY29" fmla="*/ 5923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92863 w 526931"/>
                <a:gd name="connsiteY26" fmla="*/ 74169 h 584341"/>
                <a:gd name="connsiteX27" fmla="*/ 158826 w 526931"/>
                <a:gd name="connsiteY27" fmla="*/ 63465 h 584341"/>
                <a:gd name="connsiteX28" fmla="*/ 161631 w 526931"/>
                <a:gd name="connsiteY28" fmla="*/ 12975 h 584341"/>
                <a:gd name="connsiteX29" fmla="*/ 203808 w 526931"/>
                <a:gd name="connsiteY29" fmla="*/ 5923 h 584341"/>
                <a:gd name="connsiteX30" fmla="*/ 204545 w 526931"/>
                <a:gd name="connsiteY30" fmla="*/ 0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134937 w 526931"/>
                <a:gd name="connsiteY26" fmla="*/ 138682 h 584341"/>
                <a:gd name="connsiteX27" fmla="*/ 158826 w 526931"/>
                <a:gd name="connsiteY27" fmla="*/ 63465 h 584341"/>
                <a:gd name="connsiteX28" fmla="*/ 161631 w 526931"/>
                <a:gd name="connsiteY28" fmla="*/ 12975 h 584341"/>
                <a:gd name="connsiteX29" fmla="*/ 203808 w 526931"/>
                <a:gd name="connsiteY29" fmla="*/ 5923 h 584341"/>
                <a:gd name="connsiteX30" fmla="*/ 204545 w 526931"/>
                <a:gd name="connsiteY30" fmla="*/ 0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64942 w 526931"/>
                <a:gd name="connsiteY24" fmla="*/ 213772 h 584341"/>
                <a:gd name="connsiteX25" fmla="*/ 85882 w 526931"/>
                <a:gd name="connsiteY25" fmla="*/ 185852 h 584341"/>
                <a:gd name="connsiteX26" fmla="*/ 98473 w 526931"/>
                <a:gd name="connsiteY26" fmla="*/ 71365 h 584341"/>
                <a:gd name="connsiteX27" fmla="*/ 158826 w 526931"/>
                <a:gd name="connsiteY27" fmla="*/ 63465 h 584341"/>
                <a:gd name="connsiteX28" fmla="*/ 161631 w 526931"/>
                <a:gd name="connsiteY28" fmla="*/ 12975 h 584341"/>
                <a:gd name="connsiteX29" fmla="*/ 203808 w 526931"/>
                <a:gd name="connsiteY29" fmla="*/ 5923 h 584341"/>
                <a:gd name="connsiteX30" fmla="*/ 204545 w 526931"/>
                <a:gd name="connsiteY30" fmla="*/ 0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50982 w 526931"/>
                <a:gd name="connsiteY23" fmla="*/ 227733 h 584341"/>
                <a:gd name="connsiteX24" fmla="*/ 85882 w 526931"/>
                <a:gd name="connsiteY24" fmla="*/ 185852 h 584341"/>
                <a:gd name="connsiteX25" fmla="*/ 98473 w 526931"/>
                <a:gd name="connsiteY25" fmla="*/ 71365 h 584341"/>
                <a:gd name="connsiteX26" fmla="*/ 158826 w 526931"/>
                <a:gd name="connsiteY26" fmla="*/ 63465 h 584341"/>
                <a:gd name="connsiteX27" fmla="*/ 161631 w 526931"/>
                <a:gd name="connsiteY27" fmla="*/ 12975 h 584341"/>
                <a:gd name="connsiteX28" fmla="*/ 203808 w 526931"/>
                <a:gd name="connsiteY28" fmla="*/ 5923 h 584341"/>
                <a:gd name="connsiteX29" fmla="*/ 204545 w 526931"/>
                <a:gd name="connsiteY29" fmla="*/ 0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50982 w 526931"/>
                <a:gd name="connsiteY22" fmla="*/ 332435 h 584341"/>
                <a:gd name="connsiteX23" fmla="*/ 65007 w 526931"/>
                <a:gd name="connsiteY23" fmla="*/ 241757 h 584341"/>
                <a:gd name="connsiteX24" fmla="*/ 85882 w 526931"/>
                <a:gd name="connsiteY24" fmla="*/ 185852 h 584341"/>
                <a:gd name="connsiteX25" fmla="*/ 98473 w 526931"/>
                <a:gd name="connsiteY25" fmla="*/ 71365 h 584341"/>
                <a:gd name="connsiteX26" fmla="*/ 158826 w 526931"/>
                <a:gd name="connsiteY26" fmla="*/ 63465 h 584341"/>
                <a:gd name="connsiteX27" fmla="*/ 161631 w 526931"/>
                <a:gd name="connsiteY27" fmla="*/ 12975 h 584341"/>
                <a:gd name="connsiteX28" fmla="*/ 203808 w 526931"/>
                <a:gd name="connsiteY28" fmla="*/ 5923 h 584341"/>
                <a:gd name="connsiteX29" fmla="*/ 204545 w 526931"/>
                <a:gd name="connsiteY29" fmla="*/ 0 h 584341"/>
                <a:gd name="connsiteX0" fmla="*/ 204545 w 526931"/>
                <a:gd name="connsiteY0" fmla="*/ 0 h 584341"/>
                <a:gd name="connsiteX1" fmla="*/ 251971 w 526931"/>
                <a:gd name="connsiteY1" fmla="*/ 36272 h 584341"/>
                <a:gd name="connsiteX2" fmla="*/ 327447 w 526931"/>
                <a:gd name="connsiteY2" fmla="*/ 184418 h 584341"/>
                <a:gd name="connsiteX3" fmla="*/ 404357 w 526931"/>
                <a:gd name="connsiteY3" fmla="*/ 223621 h 584341"/>
                <a:gd name="connsiteX4" fmla="*/ 441805 w 526931"/>
                <a:gd name="connsiteY4" fmla="*/ 162106 h 584341"/>
                <a:gd name="connsiteX5" fmla="*/ 525889 w 526931"/>
                <a:gd name="connsiteY5" fmla="*/ 157996 h 584341"/>
                <a:gd name="connsiteX6" fmla="*/ 486684 w 526931"/>
                <a:gd name="connsiteY6" fmla="*/ 339415 h 584341"/>
                <a:gd name="connsiteX7" fmla="*/ 454653 w 526931"/>
                <a:gd name="connsiteY7" fmla="*/ 433027 h 584341"/>
                <a:gd name="connsiteX8" fmla="*/ 391767 w 526931"/>
                <a:gd name="connsiteY8" fmla="*/ 487369 h 584341"/>
                <a:gd name="connsiteX9" fmla="*/ 375002 w 526931"/>
                <a:gd name="connsiteY9" fmla="*/ 533553 h 584341"/>
                <a:gd name="connsiteX10" fmla="*/ 268219 w 526931"/>
                <a:gd name="connsiteY10" fmla="*/ 534688 h 584341"/>
                <a:gd name="connsiteX11" fmla="*/ 267366 w 526931"/>
                <a:gd name="connsiteY11" fmla="*/ 583721 h 584341"/>
                <a:gd name="connsiteX12" fmla="*/ 204545 w 526931"/>
                <a:gd name="connsiteY12" fmla="*/ 562780 h 584341"/>
                <a:gd name="connsiteX13" fmla="*/ 169644 w 526931"/>
                <a:gd name="connsiteY13" fmla="*/ 569760 h 584341"/>
                <a:gd name="connsiteX14" fmla="*/ 134743 w 526931"/>
                <a:gd name="connsiteY14" fmla="*/ 534860 h 584341"/>
                <a:gd name="connsiteX15" fmla="*/ 113803 w 526931"/>
                <a:gd name="connsiteY15" fmla="*/ 513919 h 584341"/>
                <a:gd name="connsiteX16" fmla="*/ 106823 w 526931"/>
                <a:gd name="connsiteY16" fmla="*/ 492979 h 584341"/>
                <a:gd name="connsiteX17" fmla="*/ 57962 w 526931"/>
                <a:gd name="connsiteY17" fmla="*/ 451098 h 584341"/>
                <a:gd name="connsiteX18" fmla="*/ 9101 w 526931"/>
                <a:gd name="connsiteY18" fmla="*/ 444118 h 584341"/>
                <a:gd name="connsiteX19" fmla="*/ 9101 w 526931"/>
                <a:gd name="connsiteY19" fmla="*/ 339415 h 584341"/>
                <a:gd name="connsiteX20" fmla="*/ 23061 w 526931"/>
                <a:gd name="connsiteY20" fmla="*/ 353376 h 584341"/>
                <a:gd name="connsiteX21" fmla="*/ 44001 w 526931"/>
                <a:gd name="connsiteY21" fmla="*/ 367336 h 584341"/>
                <a:gd name="connsiteX22" fmla="*/ 70616 w 526931"/>
                <a:gd name="connsiteY22" fmla="*/ 329630 h 584341"/>
                <a:gd name="connsiteX23" fmla="*/ 65007 w 526931"/>
                <a:gd name="connsiteY23" fmla="*/ 241757 h 584341"/>
                <a:gd name="connsiteX24" fmla="*/ 85882 w 526931"/>
                <a:gd name="connsiteY24" fmla="*/ 185852 h 584341"/>
                <a:gd name="connsiteX25" fmla="*/ 98473 w 526931"/>
                <a:gd name="connsiteY25" fmla="*/ 71365 h 584341"/>
                <a:gd name="connsiteX26" fmla="*/ 158826 w 526931"/>
                <a:gd name="connsiteY26" fmla="*/ 63465 h 584341"/>
                <a:gd name="connsiteX27" fmla="*/ 161631 w 526931"/>
                <a:gd name="connsiteY27" fmla="*/ 12975 h 584341"/>
                <a:gd name="connsiteX28" fmla="*/ 203808 w 526931"/>
                <a:gd name="connsiteY28" fmla="*/ 5923 h 584341"/>
                <a:gd name="connsiteX29" fmla="*/ 204545 w 526931"/>
                <a:gd name="connsiteY29" fmla="*/ 0 h 584341"/>
                <a:gd name="connsiteX0" fmla="*/ 200500 w 522886"/>
                <a:gd name="connsiteY0" fmla="*/ 0 h 584341"/>
                <a:gd name="connsiteX1" fmla="*/ 247926 w 522886"/>
                <a:gd name="connsiteY1" fmla="*/ 36272 h 584341"/>
                <a:gd name="connsiteX2" fmla="*/ 323402 w 522886"/>
                <a:gd name="connsiteY2" fmla="*/ 184418 h 584341"/>
                <a:gd name="connsiteX3" fmla="*/ 400312 w 522886"/>
                <a:gd name="connsiteY3" fmla="*/ 223621 h 584341"/>
                <a:gd name="connsiteX4" fmla="*/ 437760 w 522886"/>
                <a:gd name="connsiteY4" fmla="*/ 162106 h 584341"/>
                <a:gd name="connsiteX5" fmla="*/ 521844 w 522886"/>
                <a:gd name="connsiteY5" fmla="*/ 157996 h 584341"/>
                <a:gd name="connsiteX6" fmla="*/ 482639 w 522886"/>
                <a:gd name="connsiteY6" fmla="*/ 339415 h 584341"/>
                <a:gd name="connsiteX7" fmla="*/ 450608 w 522886"/>
                <a:gd name="connsiteY7" fmla="*/ 433027 h 584341"/>
                <a:gd name="connsiteX8" fmla="*/ 387722 w 522886"/>
                <a:gd name="connsiteY8" fmla="*/ 487369 h 584341"/>
                <a:gd name="connsiteX9" fmla="*/ 370957 w 522886"/>
                <a:gd name="connsiteY9" fmla="*/ 533553 h 584341"/>
                <a:gd name="connsiteX10" fmla="*/ 264174 w 522886"/>
                <a:gd name="connsiteY10" fmla="*/ 534688 h 584341"/>
                <a:gd name="connsiteX11" fmla="*/ 263321 w 522886"/>
                <a:gd name="connsiteY11" fmla="*/ 583721 h 584341"/>
                <a:gd name="connsiteX12" fmla="*/ 200500 w 522886"/>
                <a:gd name="connsiteY12" fmla="*/ 562780 h 584341"/>
                <a:gd name="connsiteX13" fmla="*/ 165599 w 522886"/>
                <a:gd name="connsiteY13" fmla="*/ 569760 h 584341"/>
                <a:gd name="connsiteX14" fmla="*/ 130698 w 522886"/>
                <a:gd name="connsiteY14" fmla="*/ 534860 h 584341"/>
                <a:gd name="connsiteX15" fmla="*/ 109758 w 522886"/>
                <a:gd name="connsiteY15" fmla="*/ 513919 h 584341"/>
                <a:gd name="connsiteX16" fmla="*/ 102778 w 522886"/>
                <a:gd name="connsiteY16" fmla="*/ 492979 h 584341"/>
                <a:gd name="connsiteX17" fmla="*/ 53917 w 522886"/>
                <a:gd name="connsiteY17" fmla="*/ 451098 h 584341"/>
                <a:gd name="connsiteX18" fmla="*/ 5056 w 522886"/>
                <a:gd name="connsiteY18" fmla="*/ 444118 h 584341"/>
                <a:gd name="connsiteX19" fmla="*/ 5056 w 522886"/>
                <a:gd name="connsiteY19" fmla="*/ 339415 h 584341"/>
                <a:gd name="connsiteX20" fmla="*/ 39956 w 522886"/>
                <a:gd name="connsiteY20" fmla="*/ 367336 h 584341"/>
                <a:gd name="connsiteX21" fmla="*/ 66571 w 522886"/>
                <a:gd name="connsiteY21" fmla="*/ 329630 h 584341"/>
                <a:gd name="connsiteX22" fmla="*/ 60962 w 522886"/>
                <a:gd name="connsiteY22" fmla="*/ 241757 h 584341"/>
                <a:gd name="connsiteX23" fmla="*/ 81837 w 522886"/>
                <a:gd name="connsiteY23" fmla="*/ 185852 h 584341"/>
                <a:gd name="connsiteX24" fmla="*/ 94428 w 522886"/>
                <a:gd name="connsiteY24" fmla="*/ 71365 h 584341"/>
                <a:gd name="connsiteX25" fmla="*/ 154781 w 522886"/>
                <a:gd name="connsiteY25" fmla="*/ 63465 h 584341"/>
                <a:gd name="connsiteX26" fmla="*/ 157586 w 522886"/>
                <a:gd name="connsiteY26" fmla="*/ 12975 h 584341"/>
                <a:gd name="connsiteX27" fmla="*/ 199763 w 522886"/>
                <a:gd name="connsiteY27" fmla="*/ 5923 h 584341"/>
                <a:gd name="connsiteX28" fmla="*/ 200500 w 522886"/>
                <a:gd name="connsiteY28" fmla="*/ 0 h 584341"/>
                <a:gd name="connsiteX0" fmla="*/ 195586 w 517972"/>
                <a:gd name="connsiteY0" fmla="*/ 0 h 584341"/>
                <a:gd name="connsiteX1" fmla="*/ 243012 w 517972"/>
                <a:gd name="connsiteY1" fmla="*/ 36272 h 584341"/>
                <a:gd name="connsiteX2" fmla="*/ 318488 w 517972"/>
                <a:gd name="connsiteY2" fmla="*/ 184418 h 584341"/>
                <a:gd name="connsiteX3" fmla="*/ 395398 w 517972"/>
                <a:gd name="connsiteY3" fmla="*/ 223621 h 584341"/>
                <a:gd name="connsiteX4" fmla="*/ 432846 w 517972"/>
                <a:gd name="connsiteY4" fmla="*/ 162106 h 584341"/>
                <a:gd name="connsiteX5" fmla="*/ 516930 w 517972"/>
                <a:gd name="connsiteY5" fmla="*/ 157996 h 584341"/>
                <a:gd name="connsiteX6" fmla="*/ 477725 w 517972"/>
                <a:gd name="connsiteY6" fmla="*/ 339415 h 584341"/>
                <a:gd name="connsiteX7" fmla="*/ 445694 w 517972"/>
                <a:gd name="connsiteY7" fmla="*/ 433027 h 584341"/>
                <a:gd name="connsiteX8" fmla="*/ 382808 w 517972"/>
                <a:gd name="connsiteY8" fmla="*/ 487369 h 584341"/>
                <a:gd name="connsiteX9" fmla="*/ 366043 w 517972"/>
                <a:gd name="connsiteY9" fmla="*/ 533553 h 584341"/>
                <a:gd name="connsiteX10" fmla="*/ 259260 w 517972"/>
                <a:gd name="connsiteY10" fmla="*/ 534688 h 584341"/>
                <a:gd name="connsiteX11" fmla="*/ 258407 w 517972"/>
                <a:gd name="connsiteY11" fmla="*/ 583721 h 584341"/>
                <a:gd name="connsiteX12" fmla="*/ 195586 w 517972"/>
                <a:gd name="connsiteY12" fmla="*/ 562780 h 584341"/>
                <a:gd name="connsiteX13" fmla="*/ 160685 w 517972"/>
                <a:gd name="connsiteY13" fmla="*/ 569760 h 584341"/>
                <a:gd name="connsiteX14" fmla="*/ 125784 w 517972"/>
                <a:gd name="connsiteY14" fmla="*/ 534860 h 584341"/>
                <a:gd name="connsiteX15" fmla="*/ 104844 w 517972"/>
                <a:gd name="connsiteY15" fmla="*/ 513919 h 584341"/>
                <a:gd name="connsiteX16" fmla="*/ 97864 w 517972"/>
                <a:gd name="connsiteY16" fmla="*/ 492979 h 584341"/>
                <a:gd name="connsiteX17" fmla="*/ 49003 w 517972"/>
                <a:gd name="connsiteY17" fmla="*/ 451098 h 584341"/>
                <a:gd name="connsiteX18" fmla="*/ 142 w 517972"/>
                <a:gd name="connsiteY18" fmla="*/ 339415 h 584341"/>
                <a:gd name="connsiteX19" fmla="*/ 35042 w 517972"/>
                <a:gd name="connsiteY19" fmla="*/ 367336 h 584341"/>
                <a:gd name="connsiteX20" fmla="*/ 61657 w 517972"/>
                <a:gd name="connsiteY20" fmla="*/ 329630 h 584341"/>
                <a:gd name="connsiteX21" fmla="*/ 56048 w 517972"/>
                <a:gd name="connsiteY21" fmla="*/ 241757 h 584341"/>
                <a:gd name="connsiteX22" fmla="*/ 76923 w 517972"/>
                <a:gd name="connsiteY22" fmla="*/ 185852 h 584341"/>
                <a:gd name="connsiteX23" fmla="*/ 89514 w 517972"/>
                <a:gd name="connsiteY23" fmla="*/ 71365 h 584341"/>
                <a:gd name="connsiteX24" fmla="*/ 149867 w 517972"/>
                <a:gd name="connsiteY24" fmla="*/ 63465 h 584341"/>
                <a:gd name="connsiteX25" fmla="*/ 152672 w 517972"/>
                <a:gd name="connsiteY25" fmla="*/ 12975 h 584341"/>
                <a:gd name="connsiteX26" fmla="*/ 194849 w 517972"/>
                <a:gd name="connsiteY26" fmla="*/ 5923 h 584341"/>
                <a:gd name="connsiteX27" fmla="*/ 195586 w 517972"/>
                <a:gd name="connsiteY27" fmla="*/ 0 h 584341"/>
                <a:gd name="connsiteX0" fmla="*/ 160985 w 483371"/>
                <a:gd name="connsiteY0" fmla="*/ 0 h 584341"/>
                <a:gd name="connsiteX1" fmla="*/ 208411 w 483371"/>
                <a:gd name="connsiteY1" fmla="*/ 36272 h 584341"/>
                <a:gd name="connsiteX2" fmla="*/ 283887 w 483371"/>
                <a:gd name="connsiteY2" fmla="*/ 184418 h 584341"/>
                <a:gd name="connsiteX3" fmla="*/ 360797 w 483371"/>
                <a:gd name="connsiteY3" fmla="*/ 223621 h 584341"/>
                <a:gd name="connsiteX4" fmla="*/ 398245 w 483371"/>
                <a:gd name="connsiteY4" fmla="*/ 162106 h 584341"/>
                <a:gd name="connsiteX5" fmla="*/ 482329 w 483371"/>
                <a:gd name="connsiteY5" fmla="*/ 157996 h 584341"/>
                <a:gd name="connsiteX6" fmla="*/ 443124 w 483371"/>
                <a:gd name="connsiteY6" fmla="*/ 339415 h 584341"/>
                <a:gd name="connsiteX7" fmla="*/ 411093 w 483371"/>
                <a:gd name="connsiteY7" fmla="*/ 433027 h 584341"/>
                <a:gd name="connsiteX8" fmla="*/ 348207 w 483371"/>
                <a:gd name="connsiteY8" fmla="*/ 487369 h 584341"/>
                <a:gd name="connsiteX9" fmla="*/ 331442 w 483371"/>
                <a:gd name="connsiteY9" fmla="*/ 533553 h 584341"/>
                <a:gd name="connsiteX10" fmla="*/ 224659 w 483371"/>
                <a:gd name="connsiteY10" fmla="*/ 534688 h 584341"/>
                <a:gd name="connsiteX11" fmla="*/ 223806 w 483371"/>
                <a:gd name="connsiteY11" fmla="*/ 583721 h 584341"/>
                <a:gd name="connsiteX12" fmla="*/ 160985 w 483371"/>
                <a:gd name="connsiteY12" fmla="*/ 562780 h 584341"/>
                <a:gd name="connsiteX13" fmla="*/ 126084 w 483371"/>
                <a:gd name="connsiteY13" fmla="*/ 569760 h 584341"/>
                <a:gd name="connsiteX14" fmla="*/ 91183 w 483371"/>
                <a:gd name="connsiteY14" fmla="*/ 534860 h 584341"/>
                <a:gd name="connsiteX15" fmla="*/ 70243 w 483371"/>
                <a:gd name="connsiteY15" fmla="*/ 513919 h 584341"/>
                <a:gd name="connsiteX16" fmla="*/ 63263 w 483371"/>
                <a:gd name="connsiteY16" fmla="*/ 492979 h 584341"/>
                <a:gd name="connsiteX17" fmla="*/ 14402 w 483371"/>
                <a:gd name="connsiteY17" fmla="*/ 451098 h 584341"/>
                <a:gd name="connsiteX18" fmla="*/ 441 w 483371"/>
                <a:gd name="connsiteY18" fmla="*/ 367336 h 584341"/>
                <a:gd name="connsiteX19" fmla="*/ 27056 w 483371"/>
                <a:gd name="connsiteY19" fmla="*/ 329630 h 584341"/>
                <a:gd name="connsiteX20" fmla="*/ 21447 w 483371"/>
                <a:gd name="connsiteY20" fmla="*/ 241757 h 584341"/>
                <a:gd name="connsiteX21" fmla="*/ 42322 w 483371"/>
                <a:gd name="connsiteY21" fmla="*/ 185852 h 584341"/>
                <a:gd name="connsiteX22" fmla="*/ 54913 w 483371"/>
                <a:gd name="connsiteY22" fmla="*/ 71365 h 584341"/>
                <a:gd name="connsiteX23" fmla="*/ 115266 w 483371"/>
                <a:gd name="connsiteY23" fmla="*/ 63465 h 584341"/>
                <a:gd name="connsiteX24" fmla="*/ 118071 w 483371"/>
                <a:gd name="connsiteY24" fmla="*/ 12975 h 584341"/>
                <a:gd name="connsiteX25" fmla="*/ 160248 w 483371"/>
                <a:gd name="connsiteY25" fmla="*/ 5923 h 584341"/>
                <a:gd name="connsiteX26" fmla="*/ 160985 w 483371"/>
                <a:gd name="connsiteY26" fmla="*/ 0 h 584341"/>
                <a:gd name="connsiteX0" fmla="*/ 160612 w 482998"/>
                <a:gd name="connsiteY0" fmla="*/ 0 h 584341"/>
                <a:gd name="connsiteX1" fmla="*/ 208038 w 482998"/>
                <a:gd name="connsiteY1" fmla="*/ 36272 h 584341"/>
                <a:gd name="connsiteX2" fmla="*/ 283514 w 482998"/>
                <a:gd name="connsiteY2" fmla="*/ 184418 h 584341"/>
                <a:gd name="connsiteX3" fmla="*/ 360424 w 482998"/>
                <a:gd name="connsiteY3" fmla="*/ 223621 h 584341"/>
                <a:gd name="connsiteX4" fmla="*/ 397872 w 482998"/>
                <a:gd name="connsiteY4" fmla="*/ 162106 h 584341"/>
                <a:gd name="connsiteX5" fmla="*/ 481956 w 482998"/>
                <a:gd name="connsiteY5" fmla="*/ 157996 h 584341"/>
                <a:gd name="connsiteX6" fmla="*/ 442751 w 482998"/>
                <a:gd name="connsiteY6" fmla="*/ 339415 h 584341"/>
                <a:gd name="connsiteX7" fmla="*/ 410720 w 482998"/>
                <a:gd name="connsiteY7" fmla="*/ 433027 h 584341"/>
                <a:gd name="connsiteX8" fmla="*/ 347834 w 482998"/>
                <a:gd name="connsiteY8" fmla="*/ 487369 h 584341"/>
                <a:gd name="connsiteX9" fmla="*/ 331069 w 482998"/>
                <a:gd name="connsiteY9" fmla="*/ 533553 h 584341"/>
                <a:gd name="connsiteX10" fmla="*/ 224286 w 482998"/>
                <a:gd name="connsiteY10" fmla="*/ 534688 h 584341"/>
                <a:gd name="connsiteX11" fmla="*/ 223433 w 482998"/>
                <a:gd name="connsiteY11" fmla="*/ 583721 h 584341"/>
                <a:gd name="connsiteX12" fmla="*/ 160612 w 482998"/>
                <a:gd name="connsiteY12" fmla="*/ 562780 h 584341"/>
                <a:gd name="connsiteX13" fmla="*/ 125711 w 482998"/>
                <a:gd name="connsiteY13" fmla="*/ 569760 h 584341"/>
                <a:gd name="connsiteX14" fmla="*/ 90810 w 482998"/>
                <a:gd name="connsiteY14" fmla="*/ 534860 h 584341"/>
                <a:gd name="connsiteX15" fmla="*/ 69870 w 482998"/>
                <a:gd name="connsiteY15" fmla="*/ 513919 h 584341"/>
                <a:gd name="connsiteX16" fmla="*/ 62890 w 482998"/>
                <a:gd name="connsiteY16" fmla="*/ 492979 h 584341"/>
                <a:gd name="connsiteX17" fmla="*/ 56102 w 482998"/>
                <a:gd name="connsiteY17" fmla="*/ 453903 h 584341"/>
                <a:gd name="connsiteX18" fmla="*/ 68 w 482998"/>
                <a:gd name="connsiteY18" fmla="*/ 367336 h 584341"/>
                <a:gd name="connsiteX19" fmla="*/ 26683 w 482998"/>
                <a:gd name="connsiteY19" fmla="*/ 329630 h 584341"/>
                <a:gd name="connsiteX20" fmla="*/ 21074 w 482998"/>
                <a:gd name="connsiteY20" fmla="*/ 241757 h 584341"/>
                <a:gd name="connsiteX21" fmla="*/ 41949 w 482998"/>
                <a:gd name="connsiteY21" fmla="*/ 185852 h 584341"/>
                <a:gd name="connsiteX22" fmla="*/ 54540 w 482998"/>
                <a:gd name="connsiteY22" fmla="*/ 71365 h 584341"/>
                <a:gd name="connsiteX23" fmla="*/ 114893 w 482998"/>
                <a:gd name="connsiteY23" fmla="*/ 63465 h 584341"/>
                <a:gd name="connsiteX24" fmla="*/ 117698 w 482998"/>
                <a:gd name="connsiteY24" fmla="*/ 12975 h 584341"/>
                <a:gd name="connsiteX25" fmla="*/ 159875 w 482998"/>
                <a:gd name="connsiteY25" fmla="*/ 5923 h 584341"/>
                <a:gd name="connsiteX26" fmla="*/ 160612 w 482998"/>
                <a:gd name="connsiteY26" fmla="*/ 0 h 584341"/>
                <a:gd name="connsiteX0" fmla="*/ 160613 w 482999"/>
                <a:gd name="connsiteY0" fmla="*/ 0 h 584341"/>
                <a:gd name="connsiteX1" fmla="*/ 208039 w 482999"/>
                <a:gd name="connsiteY1" fmla="*/ 36272 h 584341"/>
                <a:gd name="connsiteX2" fmla="*/ 283515 w 482999"/>
                <a:gd name="connsiteY2" fmla="*/ 184418 h 584341"/>
                <a:gd name="connsiteX3" fmla="*/ 360425 w 482999"/>
                <a:gd name="connsiteY3" fmla="*/ 223621 h 584341"/>
                <a:gd name="connsiteX4" fmla="*/ 397873 w 482999"/>
                <a:gd name="connsiteY4" fmla="*/ 162106 h 584341"/>
                <a:gd name="connsiteX5" fmla="*/ 481957 w 482999"/>
                <a:gd name="connsiteY5" fmla="*/ 157996 h 584341"/>
                <a:gd name="connsiteX6" fmla="*/ 442752 w 482999"/>
                <a:gd name="connsiteY6" fmla="*/ 339415 h 584341"/>
                <a:gd name="connsiteX7" fmla="*/ 410721 w 482999"/>
                <a:gd name="connsiteY7" fmla="*/ 433027 h 584341"/>
                <a:gd name="connsiteX8" fmla="*/ 347835 w 482999"/>
                <a:gd name="connsiteY8" fmla="*/ 487369 h 584341"/>
                <a:gd name="connsiteX9" fmla="*/ 331070 w 482999"/>
                <a:gd name="connsiteY9" fmla="*/ 533553 h 584341"/>
                <a:gd name="connsiteX10" fmla="*/ 224287 w 482999"/>
                <a:gd name="connsiteY10" fmla="*/ 534688 h 584341"/>
                <a:gd name="connsiteX11" fmla="*/ 223434 w 482999"/>
                <a:gd name="connsiteY11" fmla="*/ 583721 h 584341"/>
                <a:gd name="connsiteX12" fmla="*/ 160613 w 482999"/>
                <a:gd name="connsiteY12" fmla="*/ 562780 h 584341"/>
                <a:gd name="connsiteX13" fmla="*/ 125712 w 482999"/>
                <a:gd name="connsiteY13" fmla="*/ 569760 h 584341"/>
                <a:gd name="connsiteX14" fmla="*/ 90811 w 482999"/>
                <a:gd name="connsiteY14" fmla="*/ 534860 h 584341"/>
                <a:gd name="connsiteX15" fmla="*/ 69871 w 482999"/>
                <a:gd name="connsiteY15" fmla="*/ 513919 h 584341"/>
                <a:gd name="connsiteX16" fmla="*/ 56103 w 482999"/>
                <a:gd name="connsiteY16" fmla="*/ 453903 h 584341"/>
                <a:gd name="connsiteX17" fmla="*/ 69 w 482999"/>
                <a:gd name="connsiteY17" fmla="*/ 367336 h 584341"/>
                <a:gd name="connsiteX18" fmla="*/ 26684 w 482999"/>
                <a:gd name="connsiteY18" fmla="*/ 329630 h 584341"/>
                <a:gd name="connsiteX19" fmla="*/ 21075 w 482999"/>
                <a:gd name="connsiteY19" fmla="*/ 241757 h 584341"/>
                <a:gd name="connsiteX20" fmla="*/ 41950 w 482999"/>
                <a:gd name="connsiteY20" fmla="*/ 185852 h 584341"/>
                <a:gd name="connsiteX21" fmla="*/ 54541 w 482999"/>
                <a:gd name="connsiteY21" fmla="*/ 71365 h 584341"/>
                <a:gd name="connsiteX22" fmla="*/ 114894 w 482999"/>
                <a:gd name="connsiteY22" fmla="*/ 63465 h 584341"/>
                <a:gd name="connsiteX23" fmla="*/ 117699 w 482999"/>
                <a:gd name="connsiteY23" fmla="*/ 12975 h 584341"/>
                <a:gd name="connsiteX24" fmla="*/ 159876 w 482999"/>
                <a:gd name="connsiteY24" fmla="*/ 5923 h 584341"/>
                <a:gd name="connsiteX25" fmla="*/ 160613 w 482999"/>
                <a:gd name="connsiteY25" fmla="*/ 0 h 584341"/>
                <a:gd name="connsiteX0" fmla="*/ 160613 w 482999"/>
                <a:gd name="connsiteY0" fmla="*/ 0 h 584341"/>
                <a:gd name="connsiteX1" fmla="*/ 208039 w 482999"/>
                <a:gd name="connsiteY1" fmla="*/ 36272 h 584341"/>
                <a:gd name="connsiteX2" fmla="*/ 283515 w 482999"/>
                <a:gd name="connsiteY2" fmla="*/ 184418 h 584341"/>
                <a:gd name="connsiteX3" fmla="*/ 360425 w 482999"/>
                <a:gd name="connsiteY3" fmla="*/ 223621 h 584341"/>
                <a:gd name="connsiteX4" fmla="*/ 397873 w 482999"/>
                <a:gd name="connsiteY4" fmla="*/ 162106 h 584341"/>
                <a:gd name="connsiteX5" fmla="*/ 481957 w 482999"/>
                <a:gd name="connsiteY5" fmla="*/ 157996 h 584341"/>
                <a:gd name="connsiteX6" fmla="*/ 442752 w 482999"/>
                <a:gd name="connsiteY6" fmla="*/ 339415 h 584341"/>
                <a:gd name="connsiteX7" fmla="*/ 410721 w 482999"/>
                <a:gd name="connsiteY7" fmla="*/ 433027 h 584341"/>
                <a:gd name="connsiteX8" fmla="*/ 347835 w 482999"/>
                <a:gd name="connsiteY8" fmla="*/ 487369 h 584341"/>
                <a:gd name="connsiteX9" fmla="*/ 331070 w 482999"/>
                <a:gd name="connsiteY9" fmla="*/ 533553 h 584341"/>
                <a:gd name="connsiteX10" fmla="*/ 224287 w 482999"/>
                <a:gd name="connsiteY10" fmla="*/ 534688 h 584341"/>
                <a:gd name="connsiteX11" fmla="*/ 223434 w 482999"/>
                <a:gd name="connsiteY11" fmla="*/ 583721 h 584341"/>
                <a:gd name="connsiteX12" fmla="*/ 160613 w 482999"/>
                <a:gd name="connsiteY12" fmla="*/ 562780 h 584341"/>
                <a:gd name="connsiteX13" fmla="*/ 125712 w 482999"/>
                <a:gd name="connsiteY13" fmla="*/ 569760 h 584341"/>
                <a:gd name="connsiteX14" fmla="*/ 69871 w 482999"/>
                <a:gd name="connsiteY14" fmla="*/ 513919 h 584341"/>
                <a:gd name="connsiteX15" fmla="*/ 56103 w 482999"/>
                <a:gd name="connsiteY15" fmla="*/ 453903 h 584341"/>
                <a:gd name="connsiteX16" fmla="*/ 69 w 482999"/>
                <a:gd name="connsiteY16" fmla="*/ 367336 h 584341"/>
                <a:gd name="connsiteX17" fmla="*/ 26684 w 482999"/>
                <a:gd name="connsiteY17" fmla="*/ 329630 h 584341"/>
                <a:gd name="connsiteX18" fmla="*/ 21075 w 482999"/>
                <a:gd name="connsiteY18" fmla="*/ 241757 h 584341"/>
                <a:gd name="connsiteX19" fmla="*/ 41950 w 482999"/>
                <a:gd name="connsiteY19" fmla="*/ 185852 h 584341"/>
                <a:gd name="connsiteX20" fmla="*/ 54541 w 482999"/>
                <a:gd name="connsiteY20" fmla="*/ 71365 h 584341"/>
                <a:gd name="connsiteX21" fmla="*/ 114894 w 482999"/>
                <a:gd name="connsiteY21" fmla="*/ 63465 h 584341"/>
                <a:gd name="connsiteX22" fmla="*/ 117699 w 482999"/>
                <a:gd name="connsiteY22" fmla="*/ 12975 h 584341"/>
                <a:gd name="connsiteX23" fmla="*/ 159876 w 482999"/>
                <a:gd name="connsiteY23" fmla="*/ 5923 h 584341"/>
                <a:gd name="connsiteX24" fmla="*/ 160613 w 482999"/>
                <a:gd name="connsiteY24" fmla="*/ 0 h 584341"/>
                <a:gd name="connsiteX0" fmla="*/ 160613 w 482999"/>
                <a:gd name="connsiteY0" fmla="*/ 0 h 584398"/>
                <a:gd name="connsiteX1" fmla="*/ 208039 w 482999"/>
                <a:gd name="connsiteY1" fmla="*/ 36272 h 584398"/>
                <a:gd name="connsiteX2" fmla="*/ 283515 w 482999"/>
                <a:gd name="connsiteY2" fmla="*/ 184418 h 584398"/>
                <a:gd name="connsiteX3" fmla="*/ 360425 w 482999"/>
                <a:gd name="connsiteY3" fmla="*/ 223621 h 584398"/>
                <a:gd name="connsiteX4" fmla="*/ 397873 w 482999"/>
                <a:gd name="connsiteY4" fmla="*/ 162106 h 584398"/>
                <a:gd name="connsiteX5" fmla="*/ 481957 w 482999"/>
                <a:gd name="connsiteY5" fmla="*/ 157996 h 584398"/>
                <a:gd name="connsiteX6" fmla="*/ 442752 w 482999"/>
                <a:gd name="connsiteY6" fmla="*/ 339415 h 584398"/>
                <a:gd name="connsiteX7" fmla="*/ 410721 w 482999"/>
                <a:gd name="connsiteY7" fmla="*/ 433027 h 584398"/>
                <a:gd name="connsiteX8" fmla="*/ 347835 w 482999"/>
                <a:gd name="connsiteY8" fmla="*/ 487369 h 584398"/>
                <a:gd name="connsiteX9" fmla="*/ 331070 w 482999"/>
                <a:gd name="connsiteY9" fmla="*/ 533553 h 584398"/>
                <a:gd name="connsiteX10" fmla="*/ 224287 w 482999"/>
                <a:gd name="connsiteY10" fmla="*/ 534688 h 584398"/>
                <a:gd name="connsiteX11" fmla="*/ 223434 w 482999"/>
                <a:gd name="connsiteY11" fmla="*/ 583721 h 584398"/>
                <a:gd name="connsiteX12" fmla="*/ 160613 w 482999"/>
                <a:gd name="connsiteY12" fmla="*/ 562780 h 584398"/>
                <a:gd name="connsiteX13" fmla="*/ 128517 w 482999"/>
                <a:gd name="connsiteY13" fmla="*/ 555736 h 584398"/>
                <a:gd name="connsiteX14" fmla="*/ 69871 w 482999"/>
                <a:gd name="connsiteY14" fmla="*/ 513919 h 584398"/>
                <a:gd name="connsiteX15" fmla="*/ 56103 w 482999"/>
                <a:gd name="connsiteY15" fmla="*/ 453903 h 584398"/>
                <a:gd name="connsiteX16" fmla="*/ 69 w 482999"/>
                <a:gd name="connsiteY16" fmla="*/ 367336 h 584398"/>
                <a:gd name="connsiteX17" fmla="*/ 26684 w 482999"/>
                <a:gd name="connsiteY17" fmla="*/ 329630 h 584398"/>
                <a:gd name="connsiteX18" fmla="*/ 21075 w 482999"/>
                <a:gd name="connsiteY18" fmla="*/ 241757 h 584398"/>
                <a:gd name="connsiteX19" fmla="*/ 41950 w 482999"/>
                <a:gd name="connsiteY19" fmla="*/ 185852 h 584398"/>
                <a:gd name="connsiteX20" fmla="*/ 54541 w 482999"/>
                <a:gd name="connsiteY20" fmla="*/ 71365 h 584398"/>
                <a:gd name="connsiteX21" fmla="*/ 114894 w 482999"/>
                <a:gd name="connsiteY21" fmla="*/ 63465 h 584398"/>
                <a:gd name="connsiteX22" fmla="*/ 117699 w 482999"/>
                <a:gd name="connsiteY22" fmla="*/ 12975 h 584398"/>
                <a:gd name="connsiteX23" fmla="*/ 159876 w 482999"/>
                <a:gd name="connsiteY23" fmla="*/ 5923 h 584398"/>
                <a:gd name="connsiteX24" fmla="*/ 160613 w 482999"/>
                <a:gd name="connsiteY24" fmla="*/ 0 h 58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2999" h="584398">
                  <a:moveTo>
                    <a:pt x="160613" y="0"/>
                  </a:moveTo>
                  <a:cubicBezTo>
                    <a:pt x="182478" y="664"/>
                    <a:pt x="187555" y="5536"/>
                    <a:pt x="208039" y="36272"/>
                  </a:cubicBezTo>
                  <a:cubicBezTo>
                    <a:pt x="228523" y="67008"/>
                    <a:pt x="258117" y="153193"/>
                    <a:pt x="283515" y="184418"/>
                  </a:cubicBezTo>
                  <a:cubicBezTo>
                    <a:pt x="308913" y="215643"/>
                    <a:pt x="341365" y="227340"/>
                    <a:pt x="360425" y="223621"/>
                  </a:cubicBezTo>
                  <a:cubicBezTo>
                    <a:pt x="379485" y="219902"/>
                    <a:pt x="371073" y="170239"/>
                    <a:pt x="397873" y="162106"/>
                  </a:cubicBezTo>
                  <a:cubicBezTo>
                    <a:pt x="424673" y="153973"/>
                    <a:pt x="474477" y="128445"/>
                    <a:pt x="481957" y="157996"/>
                  </a:cubicBezTo>
                  <a:cubicBezTo>
                    <a:pt x="489437" y="187547"/>
                    <a:pt x="454625" y="293577"/>
                    <a:pt x="442752" y="339415"/>
                  </a:cubicBezTo>
                  <a:cubicBezTo>
                    <a:pt x="430879" y="385253"/>
                    <a:pt x="426541" y="408368"/>
                    <a:pt x="410721" y="433027"/>
                  </a:cubicBezTo>
                  <a:cubicBezTo>
                    <a:pt x="394902" y="457686"/>
                    <a:pt x="361110" y="470615"/>
                    <a:pt x="347835" y="487369"/>
                  </a:cubicBezTo>
                  <a:cubicBezTo>
                    <a:pt x="334560" y="504123"/>
                    <a:pt x="351661" y="525667"/>
                    <a:pt x="331070" y="533553"/>
                  </a:cubicBezTo>
                  <a:cubicBezTo>
                    <a:pt x="310479" y="541439"/>
                    <a:pt x="237084" y="523054"/>
                    <a:pt x="224287" y="534688"/>
                  </a:cubicBezTo>
                  <a:cubicBezTo>
                    <a:pt x="211490" y="546322"/>
                    <a:pt x="234046" y="579039"/>
                    <a:pt x="223434" y="583721"/>
                  </a:cubicBezTo>
                  <a:cubicBezTo>
                    <a:pt x="212822" y="588403"/>
                    <a:pt x="176432" y="567444"/>
                    <a:pt x="160613" y="562780"/>
                  </a:cubicBezTo>
                  <a:cubicBezTo>
                    <a:pt x="144794" y="558116"/>
                    <a:pt x="143641" y="563879"/>
                    <a:pt x="128517" y="555736"/>
                  </a:cubicBezTo>
                  <a:cubicBezTo>
                    <a:pt x="113393" y="547593"/>
                    <a:pt x="81472" y="533228"/>
                    <a:pt x="69871" y="513919"/>
                  </a:cubicBezTo>
                  <a:cubicBezTo>
                    <a:pt x="58270" y="494610"/>
                    <a:pt x="67737" y="478333"/>
                    <a:pt x="56103" y="453903"/>
                  </a:cubicBezTo>
                  <a:cubicBezTo>
                    <a:pt x="44469" y="429473"/>
                    <a:pt x="-2040" y="387581"/>
                    <a:pt x="69" y="367336"/>
                  </a:cubicBezTo>
                  <a:cubicBezTo>
                    <a:pt x="2178" y="347091"/>
                    <a:pt x="23183" y="350560"/>
                    <a:pt x="26684" y="329630"/>
                  </a:cubicBezTo>
                  <a:cubicBezTo>
                    <a:pt x="30185" y="308700"/>
                    <a:pt x="18531" y="265720"/>
                    <a:pt x="21075" y="241757"/>
                  </a:cubicBezTo>
                  <a:cubicBezTo>
                    <a:pt x="23619" y="217794"/>
                    <a:pt x="34035" y="211913"/>
                    <a:pt x="41950" y="185852"/>
                  </a:cubicBezTo>
                  <a:cubicBezTo>
                    <a:pt x="49865" y="159791"/>
                    <a:pt x="42384" y="91763"/>
                    <a:pt x="54541" y="71365"/>
                  </a:cubicBezTo>
                  <a:cubicBezTo>
                    <a:pt x="66698" y="50967"/>
                    <a:pt x="99693" y="69457"/>
                    <a:pt x="114894" y="63465"/>
                  </a:cubicBezTo>
                  <a:cubicBezTo>
                    <a:pt x="123309" y="55050"/>
                    <a:pt x="109284" y="21390"/>
                    <a:pt x="117699" y="12975"/>
                  </a:cubicBezTo>
                  <a:lnTo>
                    <a:pt x="159876" y="5923"/>
                  </a:lnTo>
                  <a:cubicBezTo>
                    <a:pt x="160122" y="3949"/>
                    <a:pt x="160367" y="1974"/>
                    <a:pt x="160613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フリーフォーム 2"/>
            <p:cNvSpPr/>
            <p:nvPr/>
          </p:nvSpPr>
          <p:spPr>
            <a:xfrm>
              <a:off x="5473155" y="372481"/>
              <a:ext cx="1485900" cy="941070"/>
            </a:xfrm>
            <a:custGeom>
              <a:avLst/>
              <a:gdLst>
                <a:gd name="connsiteX0" fmla="*/ 428625 w 2219325"/>
                <a:gd name="connsiteY0" fmla="*/ 1304925 h 1419225"/>
                <a:gd name="connsiteX1" fmla="*/ 390525 w 2219325"/>
                <a:gd name="connsiteY1" fmla="*/ 1238250 h 1419225"/>
                <a:gd name="connsiteX2" fmla="*/ 371475 w 2219325"/>
                <a:gd name="connsiteY2" fmla="*/ 1228725 h 1419225"/>
                <a:gd name="connsiteX3" fmla="*/ 323850 w 2219325"/>
                <a:gd name="connsiteY3" fmla="*/ 1257300 h 1419225"/>
                <a:gd name="connsiteX4" fmla="*/ 180975 w 2219325"/>
                <a:gd name="connsiteY4" fmla="*/ 1343025 h 1419225"/>
                <a:gd name="connsiteX5" fmla="*/ 104775 w 2219325"/>
                <a:gd name="connsiteY5" fmla="*/ 1285875 h 1419225"/>
                <a:gd name="connsiteX6" fmla="*/ 38100 w 2219325"/>
                <a:gd name="connsiteY6" fmla="*/ 1285875 h 1419225"/>
                <a:gd name="connsiteX7" fmla="*/ 0 w 2219325"/>
                <a:gd name="connsiteY7" fmla="*/ 1238250 h 1419225"/>
                <a:gd name="connsiteX8" fmla="*/ 9525 w 2219325"/>
                <a:gd name="connsiteY8" fmla="*/ 1152525 h 1419225"/>
                <a:gd name="connsiteX9" fmla="*/ 85725 w 2219325"/>
                <a:gd name="connsiteY9" fmla="*/ 1076325 h 1419225"/>
                <a:gd name="connsiteX10" fmla="*/ 123825 w 2219325"/>
                <a:gd name="connsiteY10" fmla="*/ 990600 h 1419225"/>
                <a:gd name="connsiteX11" fmla="*/ 76200 w 2219325"/>
                <a:gd name="connsiteY11" fmla="*/ 923925 h 1419225"/>
                <a:gd name="connsiteX12" fmla="*/ 76200 w 2219325"/>
                <a:gd name="connsiteY12" fmla="*/ 857250 h 1419225"/>
                <a:gd name="connsiteX13" fmla="*/ 104775 w 2219325"/>
                <a:gd name="connsiteY13" fmla="*/ 800100 h 1419225"/>
                <a:gd name="connsiteX14" fmla="*/ 133350 w 2219325"/>
                <a:gd name="connsiteY14" fmla="*/ 742950 h 1419225"/>
                <a:gd name="connsiteX15" fmla="*/ 180975 w 2219325"/>
                <a:gd name="connsiteY15" fmla="*/ 733425 h 1419225"/>
                <a:gd name="connsiteX16" fmla="*/ 228600 w 2219325"/>
                <a:gd name="connsiteY16" fmla="*/ 647700 h 1419225"/>
                <a:gd name="connsiteX17" fmla="*/ 314325 w 2219325"/>
                <a:gd name="connsiteY17" fmla="*/ 628650 h 1419225"/>
                <a:gd name="connsiteX18" fmla="*/ 361950 w 2219325"/>
                <a:gd name="connsiteY18" fmla="*/ 609600 h 1419225"/>
                <a:gd name="connsiteX19" fmla="*/ 381000 w 2219325"/>
                <a:gd name="connsiteY19" fmla="*/ 571500 h 1419225"/>
                <a:gd name="connsiteX20" fmla="*/ 438150 w 2219325"/>
                <a:gd name="connsiteY20" fmla="*/ 561975 h 1419225"/>
                <a:gd name="connsiteX21" fmla="*/ 495300 w 2219325"/>
                <a:gd name="connsiteY21" fmla="*/ 533400 h 1419225"/>
                <a:gd name="connsiteX22" fmla="*/ 619125 w 2219325"/>
                <a:gd name="connsiteY22" fmla="*/ 514350 h 1419225"/>
                <a:gd name="connsiteX23" fmla="*/ 714375 w 2219325"/>
                <a:gd name="connsiteY23" fmla="*/ 542925 h 1419225"/>
                <a:gd name="connsiteX24" fmla="*/ 819150 w 2219325"/>
                <a:gd name="connsiteY24" fmla="*/ 504825 h 1419225"/>
                <a:gd name="connsiteX25" fmla="*/ 895350 w 2219325"/>
                <a:gd name="connsiteY25" fmla="*/ 466725 h 1419225"/>
                <a:gd name="connsiteX26" fmla="*/ 1057275 w 2219325"/>
                <a:gd name="connsiteY26" fmla="*/ 409575 h 1419225"/>
                <a:gd name="connsiteX27" fmla="*/ 1162050 w 2219325"/>
                <a:gd name="connsiteY27" fmla="*/ 352425 h 1419225"/>
                <a:gd name="connsiteX28" fmla="*/ 1228725 w 2219325"/>
                <a:gd name="connsiteY28" fmla="*/ 314325 h 1419225"/>
                <a:gd name="connsiteX29" fmla="*/ 1314450 w 2219325"/>
                <a:gd name="connsiteY29" fmla="*/ 266700 h 1419225"/>
                <a:gd name="connsiteX30" fmla="*/ 1323975 w 2219325"/>
                <a:gd name="connsiteY30" fmla="*/ 219075 h 1419225"/>
                <a:gd name="connsiteX31" fmla="*/ 1419225 w 2219325"/>
                <a:gd name="connsiteY31" fmla="*/ 180975 h 1419225"/>
                <a:gd name="connsiteX32" fmla="*/ 1485900 w 2219325"/>
                <a:gd name="connsiteY32" fmla="*/ 133350 h 1419225"/>
                <a:gd name="connsiteX33" fmla="*/ 1609725 w 2219325"/>
                <a:gd name="connsiteY33" fmla="*/ 123825 h 1419225"/>
                <a:gd name="connsiteX34" fmla="*/ 1704975 w 2219325"/>
                <a:gd name="connsiteY34" fmla="*/ 95250 h 1419225"/>
                <a:gd name="connsiteX35" fmla="*/ 1762125 w 2219325"/>
                <a:gd name="connsiteY35" fmla="*/ 66675 h 1419225"/>
                <a:gd name="connsiteX36" fmla="*/ 1828800 w 2219325"/>
                <a:gd name="connsiteY36" fmla="*/ 38100 h 1419225"/>
                <a:gd name="connsiteX37" fmla="*/ 1914525 w 2219325"/>
                <a:gd name="connsiteY37" fmla="*/ 0 h 1419225"/>
                <a:gd name="connsiteX38" fmla="*/ 1952625 w 2219325"/>
                <a:gd name="connsiteY38" fmla="*/ 9525 h 1419225"/>
                <a:gd name="connsiteX39" fmla="*/ 2009775 w 2219325"/>
                <a:gd name="connsiteY39" fmla="*/ 47625 h 1419225"/>
                <a:gd name="connsiteX40" fmla="*/ 2085975 w 2219325"/>
                <a:gd name="connsiteY40" fmla="*/ 19050 h 1419225"/>
                <a:gd name="connsiteX41" fmla="*/ 2133600 w 2219325"/>
                <a:gd name="connsiteY41" fmla="*/ 57150 h 1419225"/>
                <a:gd name="connsiteX42" fmla="*/ 2133600 w 2219325"/>
                <a:gd name="connsiteY42" fmla="*/ 57150 h 1419225"/>
                <a:gd name="connsiteX43" fmla="*/ 2143125 w 2219325"/>
                <a:gd name="connsiteY43" fmla="*/ 152400 h 1419225"/>
                <a:gd name="connsiteX44" fmla="*/ 2143125 w 2219325"/>
                <a:gd name="connsiteY44" fmla="*/ 219075 h 1419225"/>
                <a:gd name="connsiteX45" fmla="*/ 2181225 w 2219325"/>
                <a:gd name="connsiteY45" fmla="*/ 257175 h 1419225"/>
                <a:gd name="connsiteX46" fmla="*/ 2219325 w 2219325"/>
                <a:gd name="connsiteY46" fmla="*/ 314325 h 1419225"/>
                <a:gd name="connsiteX47" fmla="*/ 2171700 w 2219325"/>
                <a:gd name="connsiteY47" fmla="*/ 333375 h 1419225"/>
                <a:gd name="connsiteX48" fmla="*/ 2095500 w 2219325"/>
                <a:gd name="connsiteY48" fmla="*/ 361950 h 1419225"/>
                <a:gd name="connsiteX49" fmla="*/ 1981200 w 2219325"/>
                <a:gd name="connsiteY49" fmla="*/ 361950 h 1419225"/>
                <a:gd name="connsiteX50" fmla="*/ 1924050 w 2219325"/>
                <a:gd name="connsiteY50" fmla="*/ 361950 h 1419225"/>
                <a:gd name="connsiteX51" fmla="*/ 1876425 w 2219325"/>
                <a:gd name="connsiteY51" fmla="*/ 419100 h 1419225"/>
                <a:gd name="connsiteX52" fmla="*/ 1828800 w 2219325"/>
                <a:gd name="connsiteY52" fmla="*/ 495300 h 1419225"/>
                <a:gd name="connsiteX53" fmla="*/ 1828800 w 2219325"/>
                <a:gd name="connsiteY53" fmla="*/ 495300 h 1419225"/>
                <a:gd name="connsiteX54" fmla="*/ 1828800 w 2219325"/>
                <a:gd name="connsiteY54" fmla="*/ 666750 h 1419225"/>
                <a:gd name="connsiteX55" fmla="*/ 1876425 w 2219325"/>
                <a:gd name="connsiteY55" fmla="*/ 704850 h 1419225"/>
                <a:gd name="connsiteX56" fmla="*/ 1866900 w 2219325"/>
                <a:gd name="connsiteY56" fmla="*/ 752475 h 1419225"/>
                <a:gd name="connsiteX57" fmla="*/ 1866900 w 2219325"/>
                <a:gd name="connsiteY57" fmla="*/ 752475 h 1419225"/>
                <a:gd name="connsiteX58" fmla="*/ 1828800 w 2219325"/>
                <a:gd name="connsiteY58" fmla="*/ 866775 h 1419225"/>
                <a:gd name="connsiteX59" fmla="*/ 1771650 w 2219325"/>
                <a:gd name="connsiteY59" fmla="*/ 904875 h 1419225"/>
                <a:gd name="connsiteX60" fmla="*/ 1771650 w 2219325"/>
                <a:gd name="connsiteY60" fmla="*/ 962025 h 1419225"/>
                <a:gd name="connsiteX61" fmla="*/ 1590675 w 2219325"/>
                <a:gd name="connsiteY61" fmla="*/ 923925 h 1419225"/>
                <a:gd name="connsiteX62" fmla="*/ 1476375 w 2219325"/>
                <a:gd name="connsiteY62" fmla="*/ 923925 h 1419225"/>
                <a:gd name="connsiteX63" fmla="*/ 1390650 w 2219325"/>
                <a:gd name="connsiteY63" fmla="*/ 1009650 h 1419225"/>
                <a:gd name="connsiteX64" fmla="*/ 1295400 w 2219325"/>
                <a:gd name="connsiteY64" fmla="*/ 1066800 h 1419225"/>
                <a:gd name="connsiteX65" fmla="*/ 1238250 w 2219325"/>
                <a:gd name="connsiteY65" fmla="*/ 1162050 h 1419225"/>
                <a:gd name="connsiteX66" fmla="*/ 1219200 w 2219325"/>
                <a:gd name="connsiteY66" fmla="*/ 1238250 h 1419225"/>
                <a:gd name="connsiteX67" fmla="*/ 1171575 w 2219325"/>
                <a:gd name="connsiteY67" fmla="*/ 1266825 h 1419225"/>
                <a:gd name="connsiteX68" fmla="*/ 1123950 w 2219325"/>
                <a:gd name="connsiteY68" fmla="*/ 1295400 h 1419225"/>
                <a:gd name="connsiteX69" fmla="*/ 1104900 w 2219325"/>
                <a:gd name="connsiteY69" fmla="*/ 1343025 h 1419225"/>
                <a:gd name="connsiteX70" fmla="*/ 1038225 w 2219325"/>
                <a:gd name="connsiteY70" fmla="*/ 1343025 h 1419225"/>
                <a:gd name="connsiteX71" fmla="*/ 923925 w 2219325"/>
                <a:gd name="connsiteY71" fmla="*/ 1304925 h 1419225"/>
                <a:gd name="connsiteX72" fmla="*/ 857250 w 2219325"/>
                <a:gd name="connsiteY72" fmla="*/ 1276350 h 1419225"/>
                <a:gd name="connsiteX73" fmla="*/ 857250 w 2219325"/>
                <a:gd name="connsiteY73" fmla="*/ 1228725 h 1419225"/>
                <a:gd name="connsiteX74" fmla="*/ 876300 w 2219325"/>
                <a:gd name="connsiteY74" fmla="*/ 1181100 h 1419225"/>
                <a:gd name="connsiteX75" fmla="*/ 809625 w 2219325"/>
                <a:gd name="connsiteY75" fmla="*/ 1181100 h 1419225"/>
                <a:gd name="connsiteX76" fmla="*/ 762000 w 2219325"/>
                <a:gd name="connsiteY76" fmla="*/ 1209675 h 1419225"/>
                <a:gd name="connsiteX77" fmla="*/ 762000 w 2219325"/>
                <a:gd name="connsiteY77" fmla="*/ 1209675 h 1419225"/>
                <a:gd name="connsiteX78" fmla="*/ 752475 w 2219325"/>
                <a:gd name="connsiteY78" fmla="*/ 1276350 h 1419225"/>
                <a:gd name="connsiteX79" fmla="*/ 704850 w 2219325"/>
                <a:gd name="connsiteY79" fmla="*/ 1314450 h 1419225"/>
                <a:gd name="connsiteX80" fmla="*/ 647700 w 2219325"/>
                <a:gd name="connsiteY80" fmla="*/ 1419225 h 1419225"/>
                <a:gd name="connsiteX81" fmla="*/ 647700 w 2219325"/>
                <a:gd name="connsiteY81" fmla="*/ 1419225 h 1419225"/>
                <a:gd name="connsiteX82" fmla="*/ 514350 w 2219325"/>
                <a:gd name="connsiteY82" fmla="*/ 1381125 h 1419225"/>
                <a:gd name="connsiteX83" fmla="*/ 495300 w 2219325"/>
                <a:gd name="connsiteY83" fmla="*/ 1333500 h 1419225"/>
                <a:gd name="connsiteX84" fmla="*/ 428625 w 2219325"/>
                <a:gd name="connsiteY84" fmla="*/ 130492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219325" h="1419225">
                  <a:moveTo>
                    <a:pt x="428625" y="1304925"/>
                  </a:moveTo>
                  <a:lnTo>
                    <a:pt x="390525" y="1238250"/>
                  </a:lnTo>
                  <a:lnTo>
                    <a:pt x="371475" y="1228725"/>
                  </a:lnTo>
                  <a:lnTo>
                    <a:pt x="323850" y="1257300"/>
                  </a:lnTo>
                  <a:lnTo>
                    <a:pt x="180975" y="1343025"/>
                  </a:lnTo>
                  <a:lnTo>
                    <a:pt x="104775" y="1285875"/>
                  </a:lnTo>
                  <a:lnTo>
                    <a:pt x="38100" y="1285875"/>
                  </a:lnTo>
                  <a:lnTo>
                    <a:pt x="0" y="1238250"/>
                  </a:lnTo>
                  <a:lnTo>
                    <a:pt x="9525" y="1152525"/>
                  </a:lnTo>
                  <a:lnTo>
                    <a:pt x="85725" y="1076325"/>
                  </a:lnTo>
                  <a:lnTo>
                    <a:pt x="123825" y="990600"/>
                  </a:lnTo>
                  <a:lnTo>
                    <a:pt x="76200" y="923925"/>
                  </a:lnTo>
                  <a:lnTo>
                    <a:pt x="76200" y="857250"/>
                  </a:lnTo>
                  <a:lnTo>
                    <a:pt x="104775" y="800100"/>
                  </a:lnTo>
                  <a:lnTo>
                    <a:pt x="133350" y="742950"/>
                  </a:lnTo>
                  <a:lnTo>
                    <a:pt x="180975" y="733425"/>
                  </a:lnTo>
                  <a:lnTo>
                    <a:pt x="228600" y="647700"/>
                  </a:lnTo>
                  <a:lnTo>
                    <a:pt x="314325" y="628650"/>
                  </a:lnTo>
                  <a:lnTo>
                    <a:pt x="361950" y="609600"/>
                  </a:lnTo>
                  <a:lnTo>
                    <a:pt x="381000" y="571500"/>
                  </a:lnTo>
                  <a:lnTo>
                    <a:pt x="438150" y="561975"/>
                  </a:lnTo>
                  <a:lnTo>
                    <a:pt x="495300" y="533400"/>
                  </a:lnTo>
                  <a:lnTo>
                    <a:pt x="619125" y="514350"/>
                  </a:lnTo>
                  <a:lnTo>
                    <a:pt x="714375" y="542925"/>
                  </a:lnTo>
                  <a:lnTo>
                    <a:pt x="819150" y="504825"/>
                  </a:lnTo>
                  <a:lnTo>
                    <a:pt x="895350" y="466725"/>
                  </a:lnTo>
                  <a:lnTo>
                    <a:pt x="1057275" y="409575"/>
                  </a:lnTo>
                  <a:lnTo>
                    <a:pt x="1162050" y="352425"/>
                  </a:lnTo>
                  <a:lnTo>
                    <a:pt x="1228725" y="314325"/>
                  </a:lnTo>
                  <a:lnTo>
                    <a:pt x="1314450" y="266700"/>
                  </a:lnTo>
                  <a:lnTo>
                    <a:pt x="1323975" y="219075"/>
                  </a:lnTo>
                  <a:lnTo>
                    <a:pt x="1419225" y="180975"/>
                  </a:lnTo>
                  <a:lnTo>
                    <a:pt x="1485900" y="133350"/>
                  </a:lnTo>
                  <a:lnTo>
                    <a:pt x="1609725" y="123825"/>
                  </a:lnTo>
                  <a:lnTo>
                    <a:pt x="1704975" y="95250"/>
                  </a:lnTo>
                  <a:lnTo>
                    <a:pt x="1762125" y="66675"/>
                  </a:lnTo>
                  <a:lnTo>
                    <a:pt x="1828800" y="38100"/>
                  </a:lnTo>
                  <a:lnTo>
                    <a:pt x="1914525" y="0"/>
                  </a:lnTo>
                  <a:lnTo>
                    <a:pt x="1952625" y="9525"/>
                  </a:lnTo>
                  <a:lnTo>
                    <a:pt x="2009775" y="47625"/>
                  </a:lnTo>
                  <a:lnTo>
                    <a:pt x="2085975" y="19050"/>
                  </a:lnTo>
                  <a:lnTo>
                    <a:pt x="2133600" y="57150"/>
                  </a:lnTo>
                  <a:lnTo>
                    <a:pt x="2133600" y="57150"/>
                  </a:lnTo>
                  <a:lnTo>
                    <a:pt x="2143125" y="152400"/>
                  </a:lnTo>
                  <a:lnTo>
                    <a:pt x="2143125" y="219075"/>
                  </a:lnTo>
                  <a:lnTo>
                    <a:pt x="2181225" y="257175"/>
                  </a:lnTo>
                  <a:lnTo>
                    <a:pt x="2219325" y="314325"/>
                  </a:lnTo>
                  <a:lnTo>
                    <a:pt x="2171700" y="333375"/>
                  </a:lnTo>
                  <a:lnTo>
                    <a:pt x="2095500" y="361950"/>
                  </a:lnTo>
                  <a:lnTo>
                    <a:pt x="1981200" y="361950"/>
                  </a:lnTo>
                  <a:lnTo>
                    <a:pt x="1924050" y="361950"/>
                  </a:lnTo>
                  <a:lnTo>
                    <a:pt x="1876425" y="419100"/>
                  </a:lnTo>
                  <a:lnTo>
                    <a:pt x="1828800" y="495300"/>
                  </a:lnTo>
                  <a:lnTo>
                    <a:pt x="1828800" y="495300"/>
                  </a:lnTo>
                  <a:lnTo>
                    <a:pt x="1828800" y="666750"/>
                  </a:lnTo>
                  <a:lnTo>
                    <a:pt x="1876425" y="704850"/>
                  </a:lnTo>
                  <a:lnTo>
                    <a:pt x="1866900" y="752475"/>
                  </a:lnTo>
                  <a:lnTo>
                    <a:pt x="1866900" y="752475"/>
                  </a:lnTo>
                  <a:lnTo>
                    <a:pt x="1828800" y="866775"/>
                  </a:lnTo>
                  <a:lnTo>
                    <a:pt x="1771650" y="904875"/>
                  </a:lnTo>
                  <a:lnTo>
                    <a:pt x="1771650" y="962025"/>
                  </a:lnTo>
                  <a:lnTo>
                    <a:pt x="1590675" y="923925"/>
                  </a:lnTo>
                  <a:lnTo>
                    <a:pt x="1476375" y="923925"/>
                  </a:lnTo>
                  <a:lnTo>
                    <a:pt x="1390650" y="1009650"/>
                  </a:lnTo>
                  <a:lnTo>
                    <a:pt x="1295400" y="1066800"/>
                  </a:lnTo>
                  <a:lnTo>
                    <a:pt x="1238250" y="1162050"/>
                  </a:lnTo>
                  <a:lnTo>
                    <a:pt x="1219200" y="1238250"/>
                  </a:lnTo>
                  <a:lnTo>
                    <a:pt x="1171575" y="1266825"/>
                  </a:lnTo>
                  <a:lnTo>
                    <a:pt x="1123950" y="1295400"/>
                  </a:lnTo>
                  <a:lnTo>
                    <a:pt x="1104900" y="1343025"/>
                  </a:lnTo>
                  <a:lnTo>
                    <a:pt x="1038225" y="1343025"/>
                  </a:lnTo>
                  <a:lnTo>
                    <a:pt x="923925" y="1304925"/>
                  </a:lnTo>
                  <a:lnTo>
                    <a:pt x="857250" y="1276350"/>
                  </a:lnTo>
                  <a:lnTo>
                    <a:pt x="857250" y="1228725"/>
                  </a:lnTo>
                  <a:lnTo>
                    <a:pt x="876300" y="1181100"/>
                  </a:lnTo>
                  <a:lnTo>
                    <a:pt x="809625" y="1181100"/>
                  </a:lnTo>
                  <a:lnTo>
                    <a:pt x="762000" y="1209675"/>
                  </a:lnTo>
                  <a:lnTo>
                    <a:pt x="762000" y="1209675"/>
                  </a:lnTo>
                  <a:lnTo>
                    <a:pt x="752475" y="1276350"/>
                  </a:lnTo>
                  <a:lnTo>
                    <a:pt x="704850" y="1314450"/>
                  </a:lnTo>
                  <a:lnTo>
                    <a:pt x="647700" y="1419225"/>
                  </a:lnTo>
                  <a:lnTo>
                    <a:pt x="647700" y="1419225"/>
                  </a:lnTo>
                  <a:lnTo>
                    <a:pt x="514350" y="1381125"/>
                  </a:lnTo>
                  <a:lnTo>
                    <a:pt x="495300" y="1333500"/>
                  </a:lnTo>
                  <a:lnTo>
                    <a:pt x="428625" y="1304925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9" name="図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592" y="1048644"/>
              <a:ext cx="518267" cy="422292"/>
            </a:xfrm>
            <a:prstGeom prst="rect">
              <a:avLst/>
            </a:prstGeom>
          </p:spPr>
        </p:pic>
        <p:cxnSp>
          <p:nvCxnSpPr>
            <p:cNvPr id="221" name="Straight Arrow Connector 220"/>
            <p:cNvCxnSpPr/>
            <p:nvPr/>
          </p:nvCxnSpPr>
          <p:spPr>
            <a:xfrm flipH="1" flipV="1">
              <a:off x="6758319" y="645774"/>
              <a:ext cx="315036" cy="378216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4" name="図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777" y="4606961"/>
              <a:ext cx="518267" cy="422292"/>
            </a:xfrm>
            <a:prstGeom prst="rect">
              <a:avLst/>
            </a:prstGeom>
          </p:spPr>
        </p:pic>
        <p:sp>
          <p:nvSpPr>
            <p:cNvPr id="225" name="Rectangle 224"/>
            <p:cNvSpPr/>
            <p:nvPr/>
          </p:nvSpPr>
          <p:spPr>
            <a:xfrm>
              <a:off x="7325459" y="4929919"/>
              <a:ext cx="1598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Meiryo UI" pitchFamily="50" charset="-128"/>
                  <a:cs typeface="Arial" panose="020B0604020202020204" pitchFamily="34" charset="0"/>
                </a:rPr>
                <a:t>ユネスコ無形文化遺産</a:t>
              </a:r>
              <a:endParaRPr lang="en-US" altLang="ja-JP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226" name="Straight Arrow Connector 225"/>
            <p:cNvCxnSpPr>
              <a:endCxn id="213" idx="5"/>
            </p:cNvCxnSpPr>
            <p:nvPr/>
          </p:nvCxnSpPr>
          <p:spPr>
            <a:xfrm flipH="1">
              <a:off x="6057741" y="5084778"/>
              <a:ext cx="1342602" cy="29167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対角する 2 つの角を切り取った四角形 5149"/>
            <p:cNvSpPr/>
            <p:nvPr/>
          </p:nvSpPr>
          <p:spPr>
            <a:xfrm>
              <a:off x="5172613" y="2635619"/>
              <a:ext cx="546847" cy="833717"/>
            </a:xfrm>
            <a:custGeom>
              <a:avLst/>
              <a:gdLst>
                <a:gd name="connsiteX0" fmla="*/ 0 w 1334120"/>
                <a:gd name="connsiteY0" fmla="*/ 0 h 1129316"/>
                <a:gd name="connsiteX1" fmla="*/ 1145897 w 1334120"/>
                <a:gd name="connsiteY1" fmla="*/ 0 h 1129316"/>
                <a:gd name="connsiteX2" fmla="*/ 1334120 w 1334120"/>
                <a:gd name="connsiteY2" fmla="*/ 188223 h 1129316"/>
                <a:gd name="connsiteX3" fmla="*/ 1334120 w 1334120"/>
                <a:gd name="connsiteY3" fmla="*/ 1129316 h 1129316"/>
                <a:gd name="connsiteX4" fmla="*/ 1334120 w 1334120"/>
                <a:gd name="connsiteY4" fmla="*/ 1129316 h 1129316"/>
                <a:gd name="connsiteX5" fmla="*/ 188223 w 1334120"/>
                <a:gd name="connsiteY5" fmla="*/ 1129316 h 1129316"/>
                <a:gd name="connsiteX6" fmla="*/ 0 w 1334120"/>
                <a:gd name="connsiteY6" fmla="*/ 941093 h 1129316"/>
                <a:gd name="connsiteX7" fmla="*/ 0 w 1334120"/>
                <a:gd name="connsiteY7" fmla="*/ 0 h 1129316"/>
                <a:gd name="connsiteX0" fmla="*/ 0 w 1334120"/>
                <a:gd name="connsiteY0" fmla="*/ 3 h 1129319"/>
                <a:gd name="connsiteX1" fmla="*/ 768350 w 1334120"/>
                <a:gd name="connsiteY1" fmla="*/ 131082 h 1129319"/>
                <a:gd name="connsiteX2" fmla="*/ 1145897 w 1334120"/>
                <a:gd name="connsiteY2" fmla="*/ 3 h 1129319"/>
                <a:gd name="connsiteX3" fmla="*/ 1334120 w 1334120"/>
                <a:gd name="connsiteY3" fmla="*/ 188226 h 1129319"/>
                <a:gd name="connsiteX4" fmla="*/ 1334120 w 1334120"/>
                <a:gd name="connsiteY4" fmla="*/ 1129319 h 1129319"/>
                <a:gd name="connsiteX5" fmla="*/ 1334120 w 1334120"/>
                <a:gd name="connsiteY5" fmla="*/ 1129319 h 1129319"/>
                <a:gd name="connsiteX6" fmla="*/ 188223 w 1334120"/>
                <a:gd name="connsiteY6" fmla="*/ 1129319 h 1129319"/>
                <a:gd name="connsiteX7" fmla="*/ 0 w 1334120"/>
                <a:gd name="connsiteY7" fmla="*/ 941096 h 1129319"/>
                <a:gd name="connsiteX8" fmla="*/ 0 w 1334120"/>
                <a:gd name="connsiteY8" fmla="*/ 3 h 1129319"/>
                <a:gd name="connsiteX0" fmla="*/ 102393 w 1334120"/>
                <a:gd name="connsiteY0" fmla="*/ 116681 h 1129316"/>
                <a:gd name="connsiteX1" fmla="*/ 768350 w 1334120"/>
                <a:gd name="connsiteY1" fmla="*/ 131079 h 1129316"/>
                <a:gd name="connsiteX2" fmla="*/ 1145897 w 1334120"/>
                <a:gd name="connsiteY2" fmla="*/ 0 h 1129316"/>
                <a:gd name="connsiteX3" fmla="*/ 1334120 w 1334120"/>
                <a:gd name="connsiteY3" fmla="*/ 188223 h 1129316"/>
                <a:gd name="connsiteX4" fmla="*/ 1334120 w 1334120"/>
                <a:gd name="connsiteY4" fmla="*/ 1129316 h 1129316"/>
                <a:gd name="connsiteX5" fmla="*/ 1334120 w 1334120"/>
                <a:gd name="connsiteY5" fmla="*/ 1129316 h 1129316"/>
                <a:gd name="connsiteX6" fmla="*/ 188223 w 1334120"/>
                <a:gd name="connsiteY6" fmla="*/ 1129316 h 1129316"/>
                <a:gd name="connsiteX7" fmla="*/ 0 w 1334120"/>
                <a:gd name="connsiteY7" fmla="*/ 941093 h 1129316"/>
                <a:gd name="connsiteX8" fmla="*/ 102393 w 1334120"/>
                <a:gd name="connsiteY8" fmla="*/ 116681 h 1129316"/>
                <a:gd name="connsiteX0" fmla="*/ 154871 w 1386598"/>
                <a:gd name="connsiteY0" fmla="*/ 116681 h 1129316"/>
                <a:gd name="connsiteX1" fmla="*/ 820828 w 1386598"/>
                <a:gd name="connsiteY1" fmla="*/ 131079 h 1129316"/>
                <a:gd name="connsiteX2" fmla="*/ 1198375 w 1386598"/>
                <a:gd name="connsiteY2" fmla="*/ 0 h 1129316"/>
                <a:gd name="connsiteX3" fmla="*/ 1386598 w 1386598"/>
                <a:gd name="connsiteY3" fmla="*/ 188223 h 1129316"/>
                <a:gd name="connsiteX4" fmla="*/ 1386598 w 1386598"/>
                <a:gd name="connsiteY4" fmla="*/ 1129316 h 1129316"/>
                <a:gd name="connsiteX5" fmla="*/ 1386598 w 1386598"/>
                <a:gd name="connsiteY5" fmla="*/ 1129316 h 1129316"/>
                <a:gd name="connsiteX6" fmla="*/ 240701 w 1386598"/>
                <a:gd name="connsiteY6" fmla="*/ 1129316 h 1129316"/>
                <a:gd name="connsiteX7" fmla="*/ 52478 w 1386598"/>
                <a:gd name="connsiteY7" fmla="*/ 941093 h 1129316"/>
                <a:gd name="connsiteX8" fmla="*/ 1678 w 1386598"/>
                <a:gd name="connsiteY8" fmla="*/ 616854 h 1129316"/>
                <a:gd name="connsiteX9" fmla="*/ 154871 w 1386598"/>
                <a:gd name="connsiteY9" fmla="*/ 116681 h 1129316"/>
                <a:gd name="connsiteX0" fmla="*/ 153922 w 1385649"/>
                <a:gd name="connsiteY0" fmla="*/ 116681 h 1129316"/>
                <a:gd name="connsiteX1" fmla="*/ 819879 w 1385649"/>
                <a:gd name="connsiteY1" fmla="*/ 131079 h 1129316"/>
                <a:gd name="connsiteX2" fmla="*/ 1197426 w 1385649"/>
                <a:gd name="connsiteY2" fmla="*/ 0 h 1129316"/>
                <a:gd name="connsiteX3" fmla="*/ 1385649 w 1385649"/>
                <a:gd name="connsiteY3" fmla="*/ 188223 h 1129316"/>
                <a:gd name="connsiteX4" fmla="*/ 1385649 w 1385649"/>
                <a:gd name="connsiteY4" fmla="*/ 1129316 h 1129316"/>
                <a:gd name="connsiteX5" fmla="*/ 1385649 w 1385649"/>
                <a:gd name="connsiteY5" fmla="*/ 1129316 h 1129316"/>
                <a:gd name="connsiteX6" fmla="*/ 239752 w 1385649"/>
                <a:gd name="connsiteY6" fmla="*/ 1129316 h 1129316"/>
                <a:gd name="connsiteX7" fmla="*/ 165829 w 1385649"/>
                <a:gd name="connsiteY7" fmla="*/ 807743 h 1129316"/>
                <a:gd name="connsiteX8" fmla="*/ 729 w 1385649"/>
                <a:gd name="connsiteY8" fmla="*/ 616854 h 1129316"/>
                <a:gd name="connsiteX9" fmla="*/ 153922 w 1385649"/>
                <a:gd name="connsiteY9" fmla="*/ 116681 h 1129316"/>
                <a:gd name="connsiteX0" fmla="*/ 154595 w 1386322"/>
                <a:gd name="connsiteY0" fmla="*/ 116681 h 1129316"/>
                <a:gd name="connsiteX1" fmla="*/ 820552 w 1386322"/>
                <a:gd name="connsiteY1" fmla="*/ 131079 h 1129316"/>
                <a:gd name="connsiteX2" fmla="*/ 1198099 w 1386322"/>
                <a:gd name="connsiteY2" fmla="*/ 0 h 1129316"/>
                <a:gd name="connsiteX3" fmla="*/ 1386322 w 1386322"/>
                <a:gd name="connsiteY3" fmla="*/ 188223 h 1129316"/>
                <a:gd name="connsiteX4" fmla="*/ 1386322 w 1386322"/>
                <a:gd name="connsiteY4" fmla="*/ 1129316 h 1129316"/>
                <a:gd name="connsiteX5" fmla="*/ 1386322 w 1386322"/>
                <a:gd name="connsiteY5" fmla="*/ 1129316 h 1129316"/>
                <a:gd name="connsiteX6" fmla="*/ 240425 w 1386322"/>
                <a:gd name="connsiteY6" fmla="*/ 1129316 h 1129316"/>
                <a:gd name="connsiteX7" fmla="*/ 166502 w 1386322"/>
                <a:gd name="connsiteY7" fmla="*/ 807743 h 1129316"/>
                <a:gd name="connsiteX8" fmla="*/ 72840 w 1386322"/>
                <a:gd name="connsiteY8" fmla="*/ 781161 h 1129316"/>
                <a:gd name="connsiteX9" fmla="*/ 1402 w 1386322"/>
                <a:gd name="connsiteY9" fmla="*/ 616854 h 1129316"/>
                <a:gd name="connsiteX10" fmla="*/ 154595 w 1386322"/>
                <a:gd name="connsiteY10" fmla="*/ 116681 h 1129316"/>
                <a:gd name="connsiteX0" fmla="*/ 153193 w 1384920"/>
                <a:gd name="connsiteY0" fmla="*/ 116681 h 1129316"/>
                <a:gd name="connsiteX1" fmla="*/ 819150 w 1384920"/>
                <a:gd name="connsiteY1" fmla="*/ 131079 h 1129316"/>
                <a:gd name="connsiteX2" fmla="*/ 1196697 w 1384920"/>
                <a:gd name="connsiteY2" fmla="*/ 0 h 1129316"/>
                <a:gd name="connsiteX3" fmla="*/ 1384920 w 1384920"/>
                <a:gd name="connsiteY3" fmla="*/ 188223 h 1129316"/>
                <a:gd name="connsiteX4" fmla="*/ 1384920 w 1384920"/>
                <a:gd name="connsiteY4" fmla="*/ 1129316 h 1129316"/>
                <a:gd name="connsiteX5" fmla="*/ 1384920 w 1384920"/>
                <a:gd name="connsiteY5" fmla="*/ 1129316 h 1129316"/>
                <a:gd name="connsiteX6" fmla="*/ 239023 w 1384920"/>
                <a:gd name="connsiteY6" fmla="*/ 1129316 h 1129316"/>
                <a:gd name="connsiteX7" fmla="*/ 165100 w 1384920"/>
                <a:gd name="connsiteY7" fmla="*/ 807743 h 1129316"/>
                <a:gd name="connsiteX8" fmla="*/ 71438 w 1384920"/>
                <a:gd name="connsiteY8" fmla="*/ 781161 h 1129316"/>
                <a:gd name="connsiteX9" fmla="*/ 0 w 1384920"/>
                <a:gd name="connsiteY9" fmla="*/ 616854 h 1129316"/>
                <a:gd name="connsiteX10" fmla="*/ 71438 w 1384920"/>
                <a:gd name="connsiteY10" fmla="*/ 533511 h 1129316"/>
                <a:gd name="connsiteX11" fmla="*/ 153193 w 1384920"/>
                <a:gd name="connsiteY11" fmla="*/ 116681 h 1129316"/>
                <a:gd name="connsiteX0" fmla="*/ 153193 w 1384920"/>
                <a:gd name="connsiteY0" fmla="*/ 116681 h 1129316"/>
                <a:gd name="connsiteX1" fmla="*/ 819150 w 1384920"/>
                <a:gd name="connsiteY1" fmla="*/ 131079 h 1129316"/>
                <a:gd name="connsiteX2" fmla="*/ 1196697 w 1384920"/>
                <a:gd name="connsiteY2" fmla="*/ 0 h 1129316"/>
                <a:gd name="connsiteX3" fmla="*/ 1384920 w 1384920"/>
                <a:gd name="connsiteY3" fmla="*/ 188223 h 1129316"/>
                <a:gd name="connsiteX4" fmla="*/ 1384920 w 1384920"/>
                <a:gd name="connsiteY4" fmla="*/ 1129316 h 1129316"/>
                <a:gd name="connsiteX5" fmla="*/ 1384920 w 1384920"/>
                <a:gd name="connsiteY5" fmla="*/ 1129316 h 1129316"/>
                <a:gd name="connsiteX6" fmla="*/ 239023 w 1384920"/>
                <a:gd name="connsiteY6" fmla="*/ 1129316 h 1129316"/>
                <a:gd name="connsiteX7" fmla="*/ 165100 w 1384920"/>
                <a:gd name="connsiteY7" fmla="*/ 807743 h 1129316"/>
                <a:gd name="connsiteX8" fmla="*/ 71438 w 1384920"/>
                <a:gd name="connsiteY8" fmla="*/ 781161 h 1129316"/>
                <a:gd name="connsiteX9" fmla="*/ 0 w 1384920"/>
                <a:gd name="connsiteY9" fmla="*/ 616854 h 1129316"/>
                <a:gd name="connsiteX10" fmla="*/ 71438 w 1384920"/>
                <a:gd name="connsiteY10" fmla="*/ 533511 h 1129316"/>
                <a:gd name="connsiteX11" fmla="*/ 188119 w 1384920"/>
                <a:gd name="connsiteY11" fmla="*/ 331104 h 1129316"/>
                <a:gd name="connsiteX12" fmla="*/ 153193 w 1384920"/>
                <a:gd name="connsiteY12" fmla="*/ 116681 h 1129316"/>
                <a:gd name="connsiteX0" fmla="*/ 153193 w 1384920"/>
                <a:gd name="connsiteY0" fmla="*/ 116681 h 1129316"/>
                <a:gd name="connsiteX1" fmla="*/ 400050 w 1384920"/>
                <a:gd name="connsiteY1" fmla="*/ 40592 h 1129316"/>
                <a:gd name="connsiteX2" fmla="*/ 819150 w 1384920"/>
                <a:gd name="connsiteY2" fmla="*/ 131079 h 1129316"/>
                <a:gd name="connsiteX3" fmla="*/ 1196697 w 1384920"/>
                <a:gd name="connsiteY3" fmla="*/ 0 h 1129316"/>
                <a:gd name="connsiteX4" fmla="*/ 1384920 w 1384920"/>
                <a:gd name="connsiteY4" fmla="*/ 188223 h 1129316"/>
                <a:gd name="connsiteX5" fmla="*/ 1384920 w 1384920"/>
                <a:gd name="connsiteY5" fmla="*/ 1129316 h 1129316"/>
                <a:gd name="connsiteX6" fmla="*/ 1384920 w 1384920"/>
                <a:gd name="connsiteY6" fmla="*/ 1129316 h 1129316"/>
                <a:gd name="connsiteX7" fmla="*/ 239023 w 1384920"/>
                <a:gd name="connsiteY7" fmla="*/ 1129316 h 1129316"/>
                <a:gd name="connsiteX8" fmla="*/ 165100 w 1384920"/>
                <a:gd name="connsiteY8" fmla="*/ 807743 h 1129316"/>
                <a:gd name="connsiteX9" fmla="*/ 71438 w 1384920"/>
                <a:gd name="connsiteY9" fmla="*/ 781161 h 1129316"/>
                <a:gd name="connsiteX10" fmla="*/ 0 w 1384920"/>
                <a:gd name="connsiteY10" fmla="*/ 616854 h 1129316"/>
                <a:gd name="connsiteX11" fmla="*/ 71438 w 1384920"/>
                <a:gd name="connsiteY11" fmla="*/ 533511 h 1129316"/>
                <a:gd name="connsiteX12" fmla="*/ 188119 w 1384920"/>
                <a:gd name="connsiteY12" fmla="*/ 331104 h 1129316"/>
                <a:gd name="connsiteX13" fmla="*/ 153193 w 1384920"/>
                <a:gd name="connsiteY13" fmla="*/ 116681 h 1129316"/>
                <a:gd name="connsiteX0" fmla="*/ 153193 w 1384920"/>
                <a:gd name="connsiteY0" fmla="*/ 116681 h 1129316"/>
                <a:gd name="connsiteX1" fmla="*/ 254794 w 1384920"/>
                <a:gd name="connsiteY1" fmla="*/ 92979 h 1129316"/>
                <a:gd name="connsiteX2" fmla="*/ 400050 w 1384920"/>
                <a:gd name="connsiteY2" fmla="*/ 40592 h 1129316"/>
                <a:gd name="connsiteX3" fmla="*/ 819150 w 1384920"/>
                <a:gd name="connsiteY3" fmla="*/ 131079 h 1129316"/>
                <a:gd name="connsiteX4" fmla="*/ 1196697 w 1384920"/>
                <a:gd name="connsiteY4" fmla="*/ 0 h 1129316"/>
                <a:gd name="connsiteX5" fmla="*/ 1384920 w 1384920"/>
                <a:gd name="connsiteY5" fmla="*/ 188223 h 1129316"/>
                <a:gd name="connsiteX6" fmla="*/ 1384920 w 1384920"/>
                <a:gd name="connsiteY6" fmla="*/ 1129316 h 1129316"/>
                <a:gd name="connsiteX7" fmla="*/ 1384920 w 1384920"/>
                <a:gd name="connsiteY7" fmla="*/ 1129316 h 1129316"/>
                <a:gd name="connsiteX8" fmla="*/ 239023 w 1384920"/>
                <a:gd name="connsiteY8" fmla="*/ 1129316 h 1129316"/>
                <a:gd name="connsiteX9" fmla="*/ 165100 w 1384920"/>
                <a:gd name="connsiteY9" fmla="*/ 807743 h 1129316"/>
                <a:gd name="connsiteX10" fmla="*/ 71438 w 1384920"/>
                <a:gd name="connsiteY10" fmla="*/ 781161 h 1129316"/>
                <a:gd name="connsiteX11" fmla="*/ 0 w 1384920"/>
                <a:gd name="connsiteY11" fmla="*/ 616854 h 1129316"/>
                <a:gd name="connsiteX12" fmla="*/ 71438 w 1384920"/>
                <a:gd name="connsiteY12" fmla="*/ 533511 h 1129316"/>
                <a:gd name="connsiteX13" fmla="*/ 188119 w 1384920"/>
                <a:gd name="connsiteY13" fmla="*/ 331104 h 1129316"/>
                <a:gd name="connsiteX14" fmla="*/ 153193 w 1384920"/>
                <a:gd name="connsiteY14" fmla="*/ 116681 h 1129316"/>
                <a:gd name="connsiteX0" fmla="*/ 165100 w 1384920"/>
                <a:gd name="connsiteY0" fmla="*/ 169069 h 1129316"/>
                <a:gd name="connsiteX1" fmla="*/ 254794 w 1384920"/>
                <a:gd name="connsiteY1" fmla="*/ 92979 h 1129316"/>
                <a:gd name="connsiteX2" fmla="*/ 400050 w 1384920"/>
                <a:gd name="connsiteY2" fmla="*/ 40592 h 1129316"/>
                <a:gd name="connsiteX3" fmla="*/ 819150 w 1384920"/>
                <a:gd name="connsiteY3" fmla="*/ 131079 h 1129316"/>
                <a:gd name="connsiteX4" fmla="*/ 1196697 w 1384920"/>
                <a:gd name="connsiteY4" fmla="*/ 0 h 1129316"/>
                <a:gd name="connsiteX5" fmla="*/ 1384920 w 1384920"/>
                <a:gd name="connsiteY5" fmla="*/ 188223 h 1129316"/>
                <a:gd name="connsiteX6" fmla="*/ 1384920 w 1384920"/>
                <a:gd name="connsiteY6" fmla="*/ 1129316 h 1129316"/>
                <a:gd name="connsiteX7" fmla="*/ 1384920 w 1384920"/>
                <a:gd name="connsiteY7" fmla="*/ 1129316 h 1129316"/>
                <a:gd name="connsiteX8" fmla="*/ 239023 w 1384920"/>
                <a:gd name="connsiteY8" fmla="*/ 1129316 h 1129316"/>
                <a:gd name="connsiteX9" fmla="*/ 165100 w 1384920"/>
                <a:gd name="connsiteY9" fmla="*/ 807743 h 1129316"/>
                <a:gd name="connsiteX10" fmla="*/ 71438 w 1384920"/>
                <a:gd name="connsiteY10" fmla="*/ 781161 h 1129316"/>
                <a:gd name="connsiteX11" fmla="*/ 0 w 1384920"/>
                <a:gd name="connsiteY11" fmla="*/ 616854 h 1129316"/>
                <a:gd name="connsiteX12" fmla="*/ 71438 w 1384920"/>
                <a:gd name="connsiteY12" fmla="*/ 533511 h 1129316"/>
                <a:gd name="connsiteX13" fmla="*/ 188119 w 1384920"/>
                <a:gd name="connsiteY13" fmla="*/ 331104 h 1129316"/>
                <a:gd name="connsiteX14" fmla="*/ 165100 w 1384920"/>
                <a:gd name="connsiteY14" fmla="*/ 169069 h 1129316"/>
                <a:gd name="connsiteX0" fmla="*/ 165100 w 1384920"/>
                <a:gd name="connsiteY0" fmla="*/ 130054 h 1090301"/>
                <a:gd name="connsiteX1" fmla="*/ 254794 w 1384920"/>
                <a:gd name="connsiteY1" fmla="*/ 53964 h 1090301"/>
                <a:gd name="connsiteX2" fmla="*/ 400050 w 1384920"/>
                <a:gd name="connsiteY2" fmla="*/ 1577 h 1090301"/>
                <a:gd name="connsiteX3" fmla="*/ 819150 w 1384920"/>
                <a:gd name="connsiteY3" fmla="*/ 92064 h 1090301"/>
                <a:gd name="connsiteX4" fmla="*/ 815697 w 1384920"/>
                <a:gd name="connsiteY4" fmla="*/ 196729 h 1090301"/>
                <a:gd name="connsiteX5" fmla="*/ 1384920 w 1384920"/>
                <a:gd name="connsiteY5" fmla="*/ 149208 h 1090301"/>
                <a:gd name="connsiteX6" fmla="*/ 1384920 w 1384920"/>
                <a:gd name="connsiteY6" fmla="*/ 1090301 h 1090301"/>
                <a:gd name="connsiteX7" fmla="*/ 1384920 w 1384920"/>
                <a:gd name="connsiteY7" fmla="*/ 1090301 h 1090301"/>
                <a:gd name="connsiteX8" fmla="*/ 239023 w 1384920"/>
                <a:gd name="connsiteY8" fmla="*/ 1090301 h 1090301"/>
                <a:gd name="connsiteX9" fmla="*/ 165100 w 1384920"/>
                <a:gd name="connsiteY9" fmla="*/ 768728 h 1090301"/>
                <a:gd name="connsiteX10" fmla="*/ 71438 w 1384920"/>
                <a:gd name="connsiteY10" fmla="*/ 742146 h 1090301"/>
                <a:gd name="connsiteX11" fmla="*/ 0 w 1384920"/>
                <a:gd name="connsiteY11" fmla="*/ 577839 h 1090301"/>
                <a:gd name="connsiteX12" fmla="*/ 71438 w 1384920"/>
                <a:gd name="connsiteY12" fmla="*/ 494496 h 1090301"/>
                <a:gd name="connsiteX13" fmla="*/ 188119 w 1384920"/>
                <a:gd name="connsiteY13" fmla="*/ 292089 h 1090301"/>
                <a:gd name="connsiteX14" fmla="*/ 165100 w 1384920"/>
                <a:gd name="connsiteY14" fmla="*/ 130054 h 1090301"/>
                <a:gd name="connsiteX0" fmla="*/ 165100 w 1384920"/>
                <a:gd name="connsiteY0" fmla="*/ 130054 h 1090301"/>
                <a:gd name="connsiteX1" fmla="*/ 254794 w 1384920"/>
                <a:gd name="connsiteY1" fmla="*/ 53964 h 1090301"/>
                <a:gd name="connsiteX2" fmla="*/ 400050 w 1384920"/>
                <a:gd name="connsiteY2" fmla="*/ 1577 h 1090301"/>
                <a:gd name="connsiteX3" fmla="*/ 771525 w 1384920"/>
                <a:gd name="connsiteY3" fmla="*/ 101589 h 1090301"/>
                <a:gd name="connsiteX4" fmla="*/ 815697 w 1384920"/>
                <a:gd name="connsiteY4" fmla="*/ 196729 h 1090301"/>
                <a:gd name="connsiteX5" fmla="*/ 1384920 w 1384920"/>
                <a:gd name="connsiteY5" fmla="*/ 149208 h 1090301"/>
                <a:gd name="connsiteX6" fmla="*/ 1384920 w 1384920"/>
                <a:gd name="connsiteY6" fmla="*/ 1090301 h 1090301"/>
                <a:gd name="connsiteX7" fmla="*/ 1384920 w 1384920"/>
                <a:gd name="connsiteY7" fmla="*/ 1090301 h 1090301"/>
                <a:gd name="connsiteX8" fmla="*/ 239023 w 1384920"/>
                <a:gd name="connsiteY8" fmla="*/ 1090301 h 1090301"/>
                <a:gd name="connsiteX9" fmla="*/ 165100 w 1384920"/>
                <a:gd name="connsiteY9" fmla="*/ 768728 h 1090301"/>
                <a:gd name="connsiteX10" fmla="*/ 71438 w 1384920"/>
                <a:gd name="connsiteY10" fmla="*/ 742146 h 1090301"/>
                <a:gd name="connsiteX11" fmla="*/ 0 w 1384920"/>
                <a:gd name="connsiteY11" fmla="*/ 577839 h 1090301"/>
                <a:gd name="connsiteX12" fmla="*/ 71438 w 1384920"/>
                <a:gd name="connsiteY12" fmla="*/ 494496 h 1090301"/>
                <a:gd name="connsiteX13" fmla="*/ 188119 w 1384920"/>
                <a:gd name="connsiteY13" fmla="*/ 292089 h 1090301"/>
                <a:gd name="connsiteX14" fmla="*/ 165100 w 1384920"/>
                <a:gd name="connsiteY14" fmla="*/ 130054 h 1090301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1384920 w 1384920"/>
                <a:gd name="connsiteY6" fmla="*/ 147642 h 1088735"/>
                <a:gd name="connsiteX7" fmla="*/ 1384920 w 1384920"/>
                <a:gd name="connsiteY7" fmla="*/ 1088735 h 1088735"/>
                <a:gd name="connsiteX8" fmla="*/ 1384920 w 1384920"/>
                <a:gd name="connsiteY8" fmla="*/ 1088735 h 1088735"/>
                <a:gd name="connsiteX9" fmla="*/ 239023 w 1384920"/>
                <a:gd name="connsiteY9" fmla="*/ 1088735 h 1088735"/>
                <a:gd name="connsiteX10" fmla="*/ 165100 w 1384920"/>
                <a:gd name="connsiteY10" fmla="*/ 767162 h 1088735"/>
                <a:gd name="connsiteX11" fmla="*/ 71438 w 1384920"/>
                <a:gd name="connsiteY11" fmla="*/ 740580 h 1088735"/>
                <a:gd name="connsiteX12" fmla="*/ 0 w 1384920"/>
                <a:gd name="connsiteY12" fmla="*/ 576273 h 1088735"/>
                <a:gd name="connsiteX13" fmla="*/ 71438 w 1384920"/>
                <a:gd name="connsiteY13" fmla="*/ 492930 h 1088735"/>
                <a:gd name="connsiteX14" fmla="*/ 188119 w 1384920"/>
                <a:gd name="connsiteY14" fmla="*/ 290523 h 1088735"/>
                <a:gd name="connsiteX15" fmla="*/ 165100 w 1384920"/>
                <a:gd name="connsiteY15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942008 w 1384920"/>
                <a:gd name="connsiteY6" fmla="*/ 180979 h 1088735"/>
                <a:gd name="connsiteX7" fmla="*/ 1384920 w 1384920"/>
                <a:gd name="connsiteY7" fmla="*/ 1088735 h 1088735"/>
                <a:gd name="connsiteX8" fmla="*/ 1384920 w 1384920"/>
                <a:gd name="connsiteY8" fmla="*/ 1088735 h 1088735"/>
                <a:gd name="connsiteX9" fmla="*/ 239023 w 1384920"/>
                <a:gd name="connsiteY9" fmla="*/ 1088735 h 1088735"/>
                <a:gd name="connsiteX10" fmla="*/ 165100 w 1384920"/>
                <a:gd name="connsiteY10" fmla="*/ 767162 h 1088735"/>
                <a:gd name="connsiteX11" fmla="*/ 71438 w 1384920"/>
                <a:gd name="connsiteY11" fmla="*/ 740580 h 1088735"/>
                <a:gd name="connsiteX12" fmla="*/ 0 w 1384920"/>
                <a:gd name="connsiteY12" fmla="*/ 576273 h 1088735"/>
                <a:gd name="connsiteX13" fmla="*/ 71438 w 1384920"/>
                <a:gd name="connsiteY13" fmla="*/ 492930 h 1088735"/>
                <a:gd name="connsiteX14" fmla="*/ 188119 w 1384920"/>
                <a:gd name="connsiteY14" fmla="*/ 290523 h 1088735"/>
                <a:gd name="connsiteX15" fmla="*/ 165100 w 1384920"/>
                <a:gd name="connsiteY15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42008 w 1384920"/>
                <a:gd name="connsiteY7" fmla="*/ 180979 h 1088735"/>
                <a:gd name="connsiteX8" fmla="*/ 1384920 w 1384920"/>
                <a:gd name="connsiteY8" fmla="*/ 1088735 h 1088735"/>
                <a:gd name="connsiteX9" fmla="*/ 1384920 w 1384920"/>
                <a:gd name="connsiteY9" fmla="*/ 1088735 h 1088735"/>
                <a:gd name="connsiteX10" fmla="*/ 239023 w 1384920"/>
                <a:gd name="connsiteY10" fmla="*/ 1088735 h 1088735"/>
                <a:gd name="connsiteX11" fmla="*/ 165100 w 1384920"/>
                <a:gd name="connsiteY11" fmla="*/ 767162 h 1088735"/>
                <a:gd name="connsiteX12" fmla="*/ 71438 w 1384920"/>
                <a:gd name="connsiteY12" fmla="*/ 740580 h 1088735"/>
                <a:gd name="connsiteX13" fmla="*/ 0 w 1384920"/>
                <a:gd name="connsiteY13" fmla="*/ 576273 h 1088735"/>
                <a:gd name="connsiteX14" fmla="*/ 71438 w 1384920"/>
                <a:gd name="connsiteY14" fmla="*/ 492930 h 1088735"/>
                <a:gd name="connsiteX15" fmla="*/ 188119 w 1384920"/>
                <a:gd name="connsiteY15" fmla="*/ 290523 h 1088735"/>
                <a:gd name="connsiteX16" fmla="*/ 165100 w 1384920"/>
                <a:gd name="connsiteY16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1052 w 1384920"/>
                <a:gd name="connsiteY7" fmla="*/ 400054 h 1088735"/>
                <a:gd name="connsiteX8" fmla="*/ 1384920 w 1384920"/>
                <a:gd name="connsiteY8" fmla="*/ 1088735 h 1088735"/>
                <a:gd name="connsiteX9" fmla="*/ 1384920 w 1384920"/>
                <a:gd name="connsiteY9" fmla="*/ 1088735 h 1088735"/>
                <a:gd name="connsiteX10" fmla="*/ 239023 w 1384920"/>
                <a:gd name="connsiteY10" fmla="*/ 1088735 h 1088735"/>
                <a:gd name="connsiteX11" fmla="*/ 165100 w 1384920"/>
                <a:gd name="connsiteY11" fmla="*/ 767162 h 1088735"/>
                <a:gd name="connsiteX12" fmla="*/ 71438 w 1384920"/>
                <a:gd name="connsiteY12" fmla="*/ 740580 h 1088735"/>
                <a:gd name="connsiteX13" fmla="*/ 0 w 1384920"/>
                <a:gd name="connsiteY13" fmla="*/ 576273 h 1088735"/>
                <a:gd name="connsiteX14" fmla="*/ 71438 w 1384920"/>
                <a:gd name="connsiteY14" fmla="*/ 492930 h 1088735"/>
                <a:gd name="connsiteX15" fmla="*/ 188119 w 1384920"/>
                <a:gd name="connsiteY15" fmla="*/ 290523 h 1088735"/>
                <a:gd name="connsiteX16" fmla="*/ 165100 w 1384920"/>
                <a:gd name="connsiteY16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31069 w 1384920"/>
                <a:gd name="connsiteY7" fmla="*/ 247661 h 1088735"/>
                <a:gd name="connsiteX8" fmla="*/ 911052 w 1384920"/>
                <a:gd name="connsiteY8" fmla="*/ 400054 h 1088735"/>
                <a:gd name="connsiteX9" fmla="*/ 1384920 w 1384920"/>
                <a:gd name="connsiteY9" fmla="*/ 1088735 h 1088735"/>
                <a:gd name="connsiteX10" fmla="*/ 1384920 w 1384920"/>
                <a:gd name="connsiteY10" fmla="*/ 1088735 h 1088735"/>
                <a:gd name="connsiteX11" fmla="*/ 239023 w 1384920"/>
                <a:gd name="connsiteY11" fmla="*/ 1088735 h 1088735"/>
                <a:gd name="connsiteX12" fmla="*/ 165100 w 1384920"/>
                <a:gd name="connsiteY12" fmla="*/ 767162 h 1088735"/>
                <a:gd name="connsiteX13" fmla="*/ 71438 w 1384920"/>
                <a:gd name="connsiteY13" fmla="*/ 740580 h 1088735"/>
                <a:gd name="connsiteX14" fmla="*/ 0 w 1384920"/>
                <a:gd name="connsiteY14" fmla="*/ 576273 h 1088735"/>
                <a:gd name="connsiteX15" fmla="*/ 71438 w 1384920"/>
                <a:gd name="connsiteY15" fmla="*/ 492930 h 1088735"/>
                <a:gd name="connsiteX16" fmla="*/ 188119 w 1384920"/>
                <a:gd name="connsiteY16" fmla="*/ 290523 h 1088735"/>
                <a:gd name="connsiteX17" fmla="*/ 165100 w 1384920"/>
                <a:gd name="connsiteY17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31069 w 1384920"/>
                <a:gd name="connsiteY7" fmla="*/ 247661 h 1088735"/>
                <a:gd name="connsiteX8" fmla="*/ 911052 w 1384920"/>
                <a:gd name="connsiteY8" fmla="*/ 400054 h 1088735"/>
                <a:gd name="connsiteX9" fmla="*/ 1384920 w 1384920"/>
                <a:gd name="connsiteY9" fmla="*/ 1088735 h 1088735"/>
                <a:gd name="connsiteX10" fmla="*/ 1384920 w 1384920"/>
                <a:gd name="connsiteY10" fmla="*/ 1088735 h 1088735"/>
                <a:gd name="connsiteX11" fmla="*/ 239023 w 1384920"/>
                <a:gd name="connsiteY11" fmla="*/ 1088735 h 1088735"/>
                <a:gd name="connsiteX12" fmla="*/ 165100 w 1384920"/>
                <a:gd name="connsiteY12" fmla="*/ 767162 h 1088735"/>
                <a:gd name="connsiteX13" fmla="*/ 71438 w 1384920"/>
                <a:gd name="connsiteY13" fmla="*/ 740580 h 1088735"/>
                <a:gd name="connsiteX14" fmla="*/ 0 w 1384920"/>
                <a:gd name="connsiteY14" fmla="*/ 576273 h 1088735"/>
                <a:gd name="connsiteX15" fmla="*/ 71438 w 1384920"/>
                <a:gd name="connsiteY15" fmla="*/ 492930 h 1088735"/>
                <a:gd name="connsiteX16" fmla="*/ 188119 w 1384920"/>
                <a:gd name="connsiteY16" fmla="*/ 290523 h 1088735"/>
                <a:gd name="connsiteX17" fmla="*/ 165100 w 1384920"/>
                <a:gd name="connsiteY17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1384920 w 1384920"/>
                <a:gd name="connsiteY9" fmla="*/ 1088735 h 1088735"/>
                <a:gd name="connsiteX10" fmla="*/ 1384920 w 1384920"/>
                <a:gd name="connsiteY10" fmla="*/ 1088735 h 1088735"/>
                <a:gd name="connsiteX11" fmla="*/ 239023 w 1384920"/>
                <a:gd name="connsiteY11" fmla="*/ 1088735 h 1088735"/>
                <a:gd name="connsiteX12" fmla="*/ 165100 w 1384920"/>
                <a:gd name="connsiteY12" fmla="*/ 767162 h 1088735"/>
                <a:gd name="connsiteX13" fmla="*/ 71438 w 1384920"/>
                <a:gd name="connsiteY13" fmla="*/ 740580 h 1088735"/>
                <a:gd name="connsiteX14" fmla="*/ 0 w 1384920"/>
                <a:gd name="connsiteY14" fmla="*/ 576273 h 1088735"/>
                <a:gd name="connsiteX15" fmla="*/ 71438 w 1384920"/>
                <a:gd name="connsiteY15" fmla="*/ 492930 h 1088735"/>
                <a:gd name="connsiteX16" fmla="*/ 188119 w 1384920"/>
                <a:gd name="connsiteY16" fmla="*/ 290523 h 1088735"/>
                <a:gd name="connsiteX17" fmla="*/ 165100 w 1384920"/>
                <a:gd name="connsiteY17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847725 w 1384920"/>
                <a:gd name="connsiteY9" fmla="*/ 531030 h 1088735"/>
                <a:gd name="connsiteX10" fmla="*/ 1384920 w 1384920"/>
                <a:gd name="connsiteY10" fmla="*/ 1088735 h 1088735"/>
                <a:gd name="connsiteX11" fmla="*/ 1384920 w 1384920"/>
                <a:gd name="connsiteY11" fmla="*/ 1088735 h 1088735"/>
                <a:gd name="connsiteX12" fmla="*/ 239023 w 1384920"/>
                <a:gd name="connsiteY12" fmla="*/ 1088735 h 1088735"/>
                <a:gd name="connsiteX13" fmla="*/ 165100 w 1384920"/>
                <a:gd name="connsiteY13" fmla="*/ 767162 h 1088735"/>
                <a:gd name="connsiteX14" fmla="*/ 71438 w 1384920"/>
                <a:gd name="connsiteY14" fmla="*/ 740580 h 1088735"/>
                <a:gd name="connsiteX15" fmla="*/ 0 w 1384920"/>
                <a:gd name="connsiteY15" fmla="*/ 576273 h 1088735"/>
                <a:gd name="connsiteX16" fmla="*/ 71438 w 1384920"/>
                <a:gd name="connsiteY16" fmla="*/ 492930 h 1088735"/>
                <a:gd name="connsiteX17" fmla="*/ 188119 w 1384920"/>
                <a:gd name="connsiteY17" fmla="*/ 290523 h 1088735"/>
                <a:gd name="connsiteX18" fmla="*/ 165100 w 1384920"/>
                <a:gd name="connsiteY18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847725 w 1384920"/>
                <a:gd name="connsiteY9" fmla="*/ 531030 h 1088735"/>
                <a:gd name="connsiteX10" fmla="*/ 1384920 w 1384920"/>
                <a:gd name="connsiteY10" fmla="*/ 1088735 h 1088735"/>
                <a:gd name="connsiteX11" fmla="*/ 1287289 w 1384920"/>
                <a:gd name="connsiteY11" fmla="*/ 1024441 h 1088735"/>
                <a:gd name="connsiteX12" fmla="*/ 239023 w 1384920"/>
                <a:gd name="connsiteY12" fmla="*/ 1088735 h 1088735"/>
                <a:gd name="connsiteX13" fmla="*/ 165100 w 1384920"/>
                <a:gd name="connsiteY13" fmla="*/ 767162 h 1088735"/>
                <a:gd name="connsiteX14" fmla="*/ 71438 w 1384920"/>
                <a:gd name="connsiteY14" fmla="*/ 740580 h 1088735"/>
                <a:gd name="connsiteX15" fmla="*/ 0 w 1384920"/>
                <a:gd name="connsiteY15" fmla="*/ 576273 h 1088735"/>
                <a:gd name="connsiteX16" fmla="*/ 71438 w 1384920"/>
                <a:gd name="connsiteY16" fmla="*/ 492930 h 1088735"/>
                <a:gd name="connsiteX17" fmla="*/ 188119 w 1384920"/>
                <a:gd name="connsiteY17" fmla="*/ 290523 h 1088735"/>
                <a:gd name="connsiteX18" fmla="*/ 165100 w 1384920"/>
                <a:gd name="connsiteY18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847725 w 1384920"/>
                <a:gd name="connsiteY9" fmla="*/ 531030 h 1088735"/>
                <a:gd name="connsiteX10" fmla="*/ 1033463 w 1384920"/>
                <a:gd name="connsiteY10" fmla="*/ 883455 h 1088735"/>
                <a:gd name="connsiteX11" fmla="*/ 1384920 w 1384920"/>
                <a:gd name="connsiteY11" fmla="*/ 1088735 h 1088735"/>
                <a:gd name="connsiteX12" fmla="*/ 1287289 w 1384920"/>
                <a:gd name="connsiteY12" fmla="*/ 1024441 h 1088735"/>
                <a:gd name="connsiteX13" fmla="*/ 239023 w 1384920"/>
                <a:gd name="connsiteY13" fmla="*/ 1088735 h 1088735"/>
                <a:gd name="connsiteX14" fmla="*/ 165100 w 1384920"/>
                <a:gd name="connsiteY14" fmla="*/ 767162 h 1088735"/>
                <a:gd name="connsiteX15" fmla="*/ 71438 w 1384920"/>
                <a:gd name="connsiteY15" fmla="*/ 740580 h 1088735"/>
                <a:gd name="connsiteX16" fmla="*/ 0 w 1384920"/>
                <a:gd name="connsiteY16" fmla="*/ 576273 h 1088735"/>
                <a:gd name="connsiteX17" fmla="*/ 71438 w 1384920"/>
                <a:gd name="connsiteY17" fmla="*/ 492930 h 1088735"/>
                <a:gd name="connsiteX18" fmla="*/ 188119 w 1384920"/>
                <a:gd name="connsiteY18" fmla="*/ 290523 h 1088735"/>
                <a:gd name="connsiteX19" fmla="*/ 165100 w 1384920"/>
                <a:gd name="connsiteY19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847725 w 1384920"/>
                <a:gd name="connsiteY9" fmla="*/ 531030 h 1088735"/>
                <a:gd name="connsiteX10" fmla="*/ 990600 w 1384920"/>
                <a:gd name="connsiteY10" fmla="*/ 714386 h 1088735"/>
                <a:gd name="connsiteX11" fmla="*/ 1033463 w 1384920"/>
                <a:gd name="connsiteY11" fmla="*/ 883455 h 1088735"/>
                <a:gd name="connsiteX12" fmla="*/ 1384920 w 1384920"/>
                <a:gd name="connsiteY12" fmla="*/ 1088735 h 1088735"/>
                <a:gd name="connsiteX13" fmla="*/ 1287289 w 1384920"/>
                <a:gd name="connsiteY13" fmla="*/ 1024441 h 1088735"/>
                <a:gd name="connsiteX14" fmla="*/ 239023 w 1384920"/>
                <a:gd name="connsiteY14" fmla="*/ 1088735 h 1088735"/>
                <a:gd name="connsiteX15" fmla="*/ 165100 w 1384920"/>
                <a:gd name="connsiteY15" fmla="*/ 767162 h 1088735"/>
                <a:gd name="connsiteX16" fmla="*/ 71438 w 1384920"/>
                <a:gd name="connsiteY16" fmla="*/ 740580 h 1088735"/>
                <a:gd name="connsiteX17" fmla="*/ 0 w 1384920"/>
                <a:gd name="connsiteY17" fmla="*/ 576273 h 1088735"/>
                <a:gd name="connsiteX18" fmla="*/ 71438 w 1384920"/>
                <a:gd name="connsiteY18" fmla="*/ 492930 h 1088735"/>
                <a:gd name="connsiteX19" fmla="*/ 188119 w 1384920"/>
                <a:gd name="connsiteY19" fmla="*/ 290523 h 1088735"/>
                <a:gd name="connsiteX20" fmla="*/ 165100 w 1384920"/>
                <a:gd name="connsiteY20" fmla="*/ 128488 h 1088735"/>
                <a:gd name="connsiteX0" fmla="*/ 165100 w 1384920"/>
                <a:gd name="connsiteY0" fmla="*/ 128488 h 1088735"/>
                <a:gd name="connsiteX1" fmla="*/ 254794 w 1384920"/>
                <a:gd name="connsiteY1" fmla="*/ 52398 h 1088735"/>
                <a:gd name="connsiteX2" fmla="*/ 400050 w 1384920"/>
                <a:gd name="connsiteY2" fmla="*/ 11 h 1088735"/>
                <a:gd name="connsiteX3" fmla="*/ 514350 w 1384920"/>
                <a:gd name="connsiteY3" fmla="*/ 59542 h 1088735"/>
                <a:gd name="connsiteX4" fmla="*/ 771525 w 1384920"/>
                <a:gd name="connsiteY4" fmla="*/ 100023 h 1088735"/>
                <a:gd name="connsiteX5" fmla="*/ 815697 w 1384920"/>
                <a:gd name="connsiteY5" fmla="*/ 195163 h 1088735"/>
                <a:gd name="connsiteX6" fmla="*/ 854869 w 1384920"/>
                <a:gd name="connsiteY6" fmla="*/ 140505 h 1088735"/>
                <a:gd name="connsiteX7" fmla="*/ 914400 w 1384920"/>
                <a:gd name="connsiteY7" fmla="*/ 266711 h 1088735"/>
                <a:gd name="connsiteX8" fmla="*/ 911052 w 1384920"/>
                <a:gd name="connsiteY8" fmla="*/ 400054 h 1088735"/>
                <a:gd name="connsiteX9" fmla="*/ 847725 w 1384920"/>
                <a:gd name="connsiteY9" fmla="*/ 531030 h 1088735"/>
                <a:gd name="connsiteX10" fmla="*/ 990600 w 1384920"/>
                <a:gd name="connsiteY10" fmla="*/ 714386 h 1088735"/>
                <a:gd name="connsiteX11" fmla="*/ 1033463 w 1384920"/>
                <a:gd name="connsiteY11" fmla="*/ 883455 h 1088735"/>
                <a:gd name="connsiteX12" fmla="*/ 1259681 w 1384920"/>
                <a:gd name="connsiteY12" fmla="*/ 938223 h 1088735"/>
                <a:gd name="connsiteX13" fmla="*/ 1384920 w 1384920"/>
                <a:gd name="connsiteY13" fmla="*/ 1088735 h 1088735"/>
                <a:gd name="connsiteX14" fmla="*/ 1287289 w 1384920"/>
                <a:gd name="connsiteY14" fmla="*/ 1024441 h 1088735"/>
                <a:gd name="connsiteX15" fmla="*/ 239023 w 1384920"/>
                <a:gd name="connsiteY15" fmla="*/ 1088735 h 1088735"/>
                <a:gd name="connsiteX16" fmla="*/ 165100 w 1384920"/>
                <a:gd name="connsiteY16" fmla="*/ 767162 h 1088735"/>
                <a:gd name="connsiteX17" fmla="*/ 71438 w 1384920"/>
                <a:gd name="connsiteY17" fmla="*/ 740580 h 1088735"/>
                <a:gd name="connsiteX18" fmla="*/ 0 w 1384920"/>
                <a:gd name="connsiteY18" fmla="*/ 576273 h 1088735"/>
                <a:gd name="connsiteX19" fmla="*/ 71438 w 1384920"/>
                <a:gd name="connsiteY19" fmla="*/ 492930 h 1088735"/>
                <a:gd name="connsiteX20" fmla="*/ 188119 w 1384920"/>
                <a:gd name="connsiteY20" fmla="*/ 290523 h 1088735"/>
                <a:gd name="connsiteX21" fmla="*/ 165100 w 1384920"/>
                <a:gd name="connsiteY21" fmla="*/ 128488 h 1088735"/>
                <a:gd name="connsiteX0" fmla="*/ 165100 w 1384920"/>
                <a:gd name="connsiteY0" fmla="*/ 128488 h 1117310"/>
                <a:gd name="connsiteX1" fmla="*/ 254794 w 1384920"/>
                <a:gd name="connsiteY1" fmla="*/ 52398 h 1117310"/>
                <a:gd name="connsiteX2" fmla="*/ 400050 w 1384920"/>
                <a:gd name="connsiteY2" fmla="*/ 11 h 1117310"/>
                <a:gd name="connsiteX3" fmla="*/ 514350 w 1384920"/>
                <a:gd name="connsiteY3" fmla="*/ 59542 h 1117310"/>
                <a:gd name="connsiteX4" fmla="*/ 771525 w 1384920"/>
                <a:gd name="connsiteY4" fmla="*/ 100023 h 1117310"/>
                <a:gd name="connsiteX5" fmla="*/ 815697 w 1384920"/>
                <a:gd name="connsiteY5" fmla="*/ 195163 h 1117310"/>
                <a:gd name="connsiteX6" fmla="*/ 854869 w 1384920"/>
                <a:gd name="connsiteY6" fmla="*/ 140505 h 1117310"/>
                <a:gd name="connsiteX7" fmla="*/ 914400 w 1384920"/>
                <a:gd name="connsiteY7" fmla="*/ 266711 h 1117310"/>
                <a:gd name="connsiteX8" fmla="*/ 911052 w 1384920"/>
                <a:gd name="connsiteY8" fmla="*/ 400054 h 1117310"/>
                <a:gd name="connsiteX9" fmla="*/ 847725 w 1384920"/>
                <a:gd name="connsiteY9" fmla="*/ 531030 h 1117310"/>
                <a:gd name="connsiteX10" fmla="*/ 990600 w 1384920"/>
                <a:gd name="connsiteY10" fmla="*/ 714386 h 1117310"/>
                <a:gd name="connsiteX11" fmla="*/ 1033463 w 1384920"/>
                <a:gd name="connsiteY11" fmla="*/ 883455 h 1117310"/>
                <a:gd name="connsiteX12" fmla="*/ 1259681 w 1384920"/>
                <a:gd name="connsiteY12" fmla="*/ 938223 h 1117310"/>
                <a:gd name="connsiteX13" fmla="*/ 1384920 w 1384920"/>
                <a:gd name="connsiteY13" fmla="*/ 1088735 h 1117310"/>
                <a:gd name="connsiteX14" fmla="*/ 1237283 w 1384920"/>
                <a:gd name="connsiteY14" fmla="*/ 1117310 h 1117310"/>
                <a:gd name="connsiteX15" fmla="*/ 239023 w 1384920"/>
                <a:gd name="connsiteY15" fmla="*/ 1088735 h 1117310"/>
                <a:gd name="connsiteX16" fmla="*/ 165100 w 1384920"/>
                <a:gd name="connsiteY16" fmla="*/ 767162 h 1117310"/>
                <a:gd name="connsiteX17" fmla="*/ 71438 w 1384920"/>
                <a:gd name="connsiteY17" fmla="*/ 740580 h 1117310"/>
                <a:gd name="connsiteX18" fmla="*/ 0 w 1384920"/>
                <a:gd name="connsiteY18" fmla="*/ 576273 h 1117310"/>
                <a:gd name="connsiteX19" fmla="*/ 71438 w 1384920"/>
                <a:gd name="connsiteY19" fmla="*/ 492930 h 1117310"/>
                <a:gd name="connsiteX20" fmla="*/ 188119 w 1384920"/>
                <a:gd name="connsiteY20" fmla="*/ 290523 h 1117310"/>
                <a:gd name="connsiteX21" fmla="*/ 165100 w 1384920"/>
                <a:gd name="connsiteY21" fmla="*/ 128488 h 1117310"/>
                <a:gd name="connsiteX0" fmla="*/ 165100 w 1303957"/>
                <a:gd name="connsiteY0" fmla="*/ 128488 h 1117310"/>
                <a:gd name="connsiteX1" fmla="*/ 254794 w 1303957"/>
                <a:gd name="connsiteY1" fmla="*/ 52398 h 1117310"/>
                <a:gd name="connsiteX2" fmla="*/ 400050 w 1303957"/>
                <a:gd name="connsiteY2" fmla="*/ 11 h 1117310"/>
                <a:gd name="connsiteX3" fmla="*/ 514350 w 1303957"/>
                <a:gd name="connsiteY3" fmla="*/ 59542 h 1117310"/>
                <a:gd name="connsiteX4" fmla="*/ 771525 w 1303957"/>
                <a:gd name="connsiteY4" fmla="*/ 100023 h 1117310"/>
                <a:gd name="connsiteX5" fmla="*/ 815697 w 1303957"/>
                <a:gd name="connsiteY5" fmla="*/ 195163 h 1117310"/>
                <a:gd name="connsiteX6" fmla="*/ 854869 w 1303957"/>
                <a:gd name="connsiteY6" fmla="*/ 140505 h 1117310"/>
                <a:gd name="connsiteX7" fmla="*/ 914400 w 1303957"/>
                <a:gd name="connsiteY7" fmla="*/ 266711 h 1117310"/>
                <a:gd name="connsiteX8" fmla="*/ 911052 w 1303957"/>
                <a:gd name="connsiteY8" fmla="*/ 400054 h 1117310"/>
                <a:gd name="connsiteX9" fmla="*/ 847725 w 1303957"/>
                <a:gd name="connsiteY9" fmla="*/ 531030 h 1117310"/>
                <a:gd name="connsiteX10" fmla="*/ 990600 w 1303957"/>
                <a:gd name="connsiteY10" fmla="*/ 714386 h 1117310"/>
                <a:gd name="connsiteX11" fmla="*/ 1033463 w 1303957"/>
                <a:gd name="connsiteY11" fmla="*/ 883455 h 1117310"/>
                <a:gd name="connsiteX12" fmla="*/ 1259681 w 1303957"/>
                <a:gd name="connsiteY12" fmla="*/ 938223 h 1117310"/>
                <a:gd name="connsiteX13" fmla="*/ 1303957 w 1303957"/>
                <a:gd name="connsiteY13" fmla="*/ 1024441 h 1117310"/>
                <a:gd name="connsiteX14" fmla="*/ 1237283 w 1303957"/>
                <a:gd name="connsiteY14" fmla="*/ 1117310 h 1117310"/>
                <a:gd name="connsiteX15" fmla="*/ 239023 w 1303957"/>
                <a:gd name="connsiteY15" fmla="*/ 1088735 h 1117310"/>
                <a:gd name="connsiteX16" fmla="*/ 165100 w 1303957"/>
                <a:gd name="connsiteY16" fmla="*/ 767162 h 1117310"/>
                <a:gd name="connsiteX17" fmla="*/ 71438 w 1303957"/>
                <a:gd name="connsiteY17" fmla="*/ 740580 h 1117310"/>
                <a:gd name="connsiteX18" fmla="*/ 0 w 1303957"/>
                <a:gd name="connsiteY18" fmla="*/ 576273 h 1117310"/>
                <a:gd name="connsiteX19" fmla="*/ 71438 w 1303957"/>
                <a:gd name="connsiteY19" fmla="*/ 492930 h 1117310"/>
                <a:gd name="connsiteX20" fmla="*/ 188119 w 1303957"/>
                <a:gd name="connsiteY20" fmla="*/ 290523 h 1117310"/>
                <a:gd name="connsiteX21" fmla="*/ 165100 w 1303957"/>
                <a:gd name="connsiteY21" fmla="*/ 128488 h 1117310"/>
                <a:gd name="connsiteX0" fmla="*/ 165100 w 1303957"/>
                <a:gd name="connsiteY0" fmla="*/ 128488 h 1229174"/>
                <a:gd name="connsiteX1" fmla="*/ 254794 w 1303957"/>
                <a:gd name="connsiteY1" fmla="*/ 52398 h 1229174"/>
                <a:gd name="connsiteX2" fmla="*/ 400050 w 1303957"/>
                <a:gd name="connsiteY2" fmla="*/ 11 h 1229174"/>
                <a:gd name="connsiteX3" fmla="*/ 514350 w 1303957"/>
                <a:gd name="connsiteY3" fmla="*/ 59542 h 1229174"/>
                <a:gd name="connsiteX4" fmla="*/ 771525 w 1303957"/>
                <a:gd name="connsiteY4" fmla="*/ 100023 h 1229174"/>
                <a:gd name="connsiteX5" fmla="*/ 815697 w 1303957"/>
                <a:gd name="connsiteY5" fmla="*/ 195163 h 1229174"/>
                <a:gd name="connsiteX6" fmla="*/ 854869 w 1303957"/>
                <a:gd name="connsiteY6" fmla="*/ 140505 h 1229174"/>
                <a:gd name="connsiteX7" fmla="*/ 914400 w 1303957"/>
                <a:gd name="connsiteY7" fmla="*/ 266711 h 1229174"/>
                <a:gd name="connsiteX8" fmla="*/ 911052 w 1303957"/>
                <a:gd name="connsiteY8" fmla="*/ 400054 h 1229174"/>
                <a:gd name="connsiteX9" fmla="*/ 847725 w 1303957"/>
                <a:gd name="connsiteY9" fmla="*/ 531030 h 1229174"/>
                <a:gd name="connsiteX10" fmla="*/ 990600 w 1303957"/>
                <a:gd name="connsiteY10" fmla="*/ 714386 h 1229174"/>
                <a:gd name="connsiteX11" fmla="*/ 1033463 w 1303957"/>
                <a:gd name="connsiteY11" fmla="*/ 883455 h 1229174"/>
                <a:gd name="connsiteX12" fmla="*/ 1259681 w 1303957"/>
                <a:gd name="connsiteY12" fmla="*/ 938223 h 1229174"/>
                <a:gd name="connsiteX13" fmla="*/ 1303957 w 1303957"/>
                <a:gd name="connsiteY13" fmla="*/ 1024441 h 1229174"/>
                <a:gd name="connsiteX14" fmla="*/ 1237283 w 1303957"/>
                <a:gd name="connsiteY14" fmla="*/ 1117310 h 1229174"/>
                <a:gd name="connsiteX15" fmla="*/ 314326 w 1303957"/>
                <a:gd name="connsiteY15" fmla="*/ 1228735 h 1229174"/>
                <a:gd name="connsiteX16" fmla="*/ 239023 w 1303957"/>
                <a:gd name="connsiteY16" fmla="*/ 1088735 h 1229174"/>
                <a:gd name="connsiteX17" fmla="*/ 165100 w 1303957"/>
                <a:gd name="connsiteY17" fmla="*/ 767162 h 1229174"/>
                <a:gd name="connsiteX18" fmla="*/ 71438 w 1303957"/>
                <a:gd name="connsiteY18" fmla="*/ 740580 h 1229174"/>
                <a:gd name="connsiteX19" fmla="*/ 0 w 1303957"/>
                <a:gd name="connsiteY19" fmla="*/ 576273 h 1229174"/>
                <a:gd name="connsiteX20" fmla="*/ 71438 w 1303957"/>
                <a:gd name="connsiteY20" fmla="*/ 492930 h 1229174"/>
                <a:gd name="connsiteX21" fmla="*/ 188119 w 1303957"/>
                <a:gd name="connsiteY21" fmla="*/ 290523 h 1229174"/>
                <a:gd name="connsiteX22" fmla="*/ 165100 w 1303957"/>
                <a:gd name="connsiteY22" fmla="*/ 128488 h 1229174"/>
                <a:gd name="connsiteX0" fmla="*/ 165100 w 1303957"/>
                <a:gd name="connsiteY0" fmla="*/ 128488 h 1229174"/>
                <a:gd name="connsiteX1" fmla="*/ 254794 w 1303957"/>
                <a:gd name="connsiteY1" fmla="*/ 52398 h 1229174"/>
                <a:gd name="connsiteX2" fmla="*/ 400050 w 1303957"/>
                <a:gd name="connsiteY2" fmla="*/ 11 h 1229174"/>
                <a:gd name="connsiteX3" fmla="*/ 514350 w 1303957"/>
                <a:gd name="connsiteY3" fmla="*/ 59542 h 1229174"/>
                <a:gd name="connsiteX4" fmla="*/ 771525 w 1303957"/>
                <a:gd name="connsiteY4" fmla="*/ 100023 h 1229174"/>
                <a:gd name="connsiteX5" fmla="*/ 815697 w 1303957"/>
                <a:gd name="connsiteY5" fmla="*/ 195163 h 1229174"/>
                <a:gd name="connsiteX6" fmla="*/ 854869 w 1303957"/>
                <a:gd name="connsiteY6" fmla="*/ 140505 h 1229174"/>
                <a:gd name="connsiteX7" fmla="*/ 914400 w 1303957"/>
                <a:gd name="connsiteY7" fmla="*/ 266711 h 1229174"/>
                <a:gd name="connsiteX8" fmla="*/ 911052 w 1303957"/>
                <a:gd name="connsiteY8" fmla="*/ 400054 h 1229174"/>
                <a:gd name="connsiteX9" fmla="*/ 847725 w 1303957"/>
                <a:gd name="connsiteY9" fmla="*/ 531030 h 1229174"/>
                <a:gd name="connsiteX10" fmla="*/ 990600 w 1303957"/>
                <a:gd name="connsiteY10" fmla="*/ 714386 h 1229174"/>
                <a:gd name="connsiteX11" fmla="*/ 1033463 w 1303957"/>
                <a:gd name="connsiteY11" fmla="*/ 883455 h 1229174"/>
                <a:gd name="connsiteX12" fmla="*/ 1259681 w 1303957"/>
                <a:gd name="connsiteY12" fmla="*/ 938223 h 1229174"/>
                <a:gd name="connsiteX13" fmla="*/ 1303957 w 1303957"/>
                <a:gd name="connsiteY13" fmla="*/ 1024441 h 1229174"/>
                <a:gd name="connsiteX14" fmla="*/ 1237283 w 1303957"/>
                <a:gd name="connsiteY14" fmla="*/ 1117310 h 1229174"/>
                <a:gd name="connsiteX15" fmla="*/ 314326 w 1303957"/>
                <a:gd name="connsiteY15" fmla="*/ 1228735 h 1229174"/>
                <a:gd name="connsiteX16" fmla="*/ 146154 w 1303957"/>
                <a:gd name="connsiteY16" fmla="*/ 1048253 h 1229174"/>
                <a:gd name="connsiteX17" fmla="*/ 165100 w 1303957"/>
                <a:gd name="connsiteY17" fmla="*/ 767162 h 1229174"/>
                <a:gd name="connsiteX18" fmla="*/ 71438 w 1303957"/>
                <a:gd name="connsiteY18" fmla="*/ 740580 h 1229174"/>
                <a:gd name="connsiteX19" fmla="*/ 0 w 1303957"/>
                <a:gd name="connsiteY19" fmla="*/ 576273 h 1229174"/>
                <a:gd name="connsiteX20" fmla="*/ 71438 w 1303957"/>
                <a:gd name="connsiteY20" fmla="*/ 492930 h 1229174"/>
                <a:gd name="connsiteX21" fmla="*/ 188119 w 1303957"/>
                <a:gd name="connsiteY21" fmla="*/ 290523 h 1229174"/>
                <a:gd name="connsiteX22" fmla="*/ 165100 w 1303957"/>
                <a:gd name="connsiteY22" fmla="*/ 128488 h 1229174"/>
                <a:gd name="connsiteX0" fmla="*/ 165100 w 1303957"/>
                <a:gd name="connsiteY0" fmla="*/ 128488 h 1229174"/>
                <a:gd name="connsiteX1" fmla="*/ 254794 w 1303957"/>
                <a:gd name="connsiteY1" fmla="*/ 52398 h 1229174"/>
                <a:gd name="connsiteX2" fmla="*/ 400050 w 1303957"/>
                <a:gd name="connsiteY2" fmla="*/ 11 h 1229174"/>
                <a:gd name="connsiteX3" fmla="*/ 514350 w 1303957"/>
                <a:gd name="connsiteY3" fmla="*/ 59542 h 1229174"/>
                <a:gd name="connsiteX4" fmla="*/ 771525 w 1303957"/>
                <a:gd name="connsiteY4" fmla="*/ 100023 h 1229174"/>
                <a:gd name="connsiteX5" fmla="*/ 815697 w 1303957"/>
                <a:gd name="connsiteY5" fmla="*/ 195163 h 1229174"/>
                <a:gd name="connsiteX6" fmla="*/ 854869 w 1303957"/>
                <a:gd name="connsiteY6" fmla="*/ 140505 h 1229174"/>
                <a:gd name="connsiteX7" fmla="*/ 914400 w 1303957"/>
                <a:gd name="connsiteY7" fmla="*/ 266711 h 1229174"/>
                <a:gd name="connsiteX8" fmla="*/ 911052 w 1303957"/>
                <a:gd name="connsiteY8" fmla="*/ 400054 h 1229174"/>
                <a:gd name="connsiteX9" fmla="*/ 847725 w 1303957"/>
                <a:gd name="connsiteY9" fmla="*/ 531030 h 1229174"/>
                <a:gd name="connsiteX10" fmla="*/ 990600 w 1303957"/>
                <a:gd name="connsiteY10" fmla="*/ 714386 h 1229174"/>
                <a:gd name="connsiteX11" fmla="*/ 1033463 w 1303957"/>
                <a:gd name="connsiteY11" fmla="*/ 883455 h 1229174"/>
                <a:gd name="connsiteX12" fmla="*/ 1259681 w 1303957"/>
                <a:gd name="connsiteY12" fmla="*/ 938223 h 1229174"/>
                <a:gd name="connsiteX13" fmla="*/ 1303957 w 1303957"/>
                <a:gd name="connsiteY13" fmla="*/ 1024441 h 1229174"/>
                <a:gd name="connsiteX14" fmla="*/ 1237283 w 1303957"/>
                <a:gd name="connsiteY14" fmla="*/ 1117310 h 1229174"/>
                <a:gd name="connsiteX15" fmla="*/ 314326 w 1303957"/>
                <a:gd name="connsiteY15" fmla="*/ 1228735 h 1229174"/>
                <a:gd name="connsiteX16" fmla="*/ 214314 w 1303957"/>
                <a:gd name="connsiteY16" fmla="*/ 1038235 h 1229174"/>
                <a:gd name="connsiteX17" fmla="*/ 146154 w 1303957"/>
                <a:gd name="connsiteY17" fmla="*/ 1048253 h 1229174"/>
                <a:gd name="connsiteX18" fmla="*/ 165100 w 1303957"/>
                <a:gd name="connsiteY18" fmla="*/ 767162 h 1229174"/>
                <a:gd name="connsiteX19" fmla="*/ 71438 w 1303957"/>
                <a:gd name="connsiteY19" fmla="*/ 740580 h 1229174"/>
                <a:gd name="connsiteX20" fmla="*/ 0 w 1303957"/>
                <a:gd name="connsiteY20" fmla="*/ 576273 h 1229174"/>
                <a:gd name="connsiteX21" fmla="*/ 71438 w 1303957"/>
                <a:gd name="connsiteY21" fmla="*/ 492930 h 1229174"/>
                <a:gd name="connsiteX22" fmla="*/ 188119 w 1303957"/>
                <a:gd name="connsiteY22" fmla="*/ 290523 h 1229174"/>
                <a:gd name="connsiteX23" fmla="*/ 165100 w 1303957"/>
                <a:gd name="connsiteY23" fmla="*/ 128488 h 1229174"/>
                <a:gd name="connsiteX0" fmla="*/ 165100 w 1303957"/>
                <a:gd name="connsiteY0" fmla="*/ 128488 h 1229174"/>
                <a:gd name="connsiteX1" fmla="*/ 254794 w 1303957"/>
                <a:gd name="connsiteY1" fmla="*/ 52398 h 1229174"/>
                <a:gd name="connsiteX2" fmla="*/ 400050 w 1303957"/>
                <a:gd name="connsiteY2" fmla="*/ 11 h 1229174"/>
                <a:gd name="connsiteX3" fmla="*/ 514350 w 1303957"/>
                <a:gd name="connsiteY3" fmla="*/ 59542 h 1229174"/>
                <a:gd name="connsiteX4" fmla="*/ 771525 w 1303957"/>
                <a:gd name="connsiteY4" fmla="*/ 100023 h 1229174"/>
                <a:gd name="connsiteX5" fmla="*/ 815697 w 1303957"/>
                <a:gd name="connsiteY5" fmla="*/ 195163 h 1229174"/>
                <a:gd name="connsiteX6" fmla="*/ 854869 w 1303957"/>
                <a:gd name="connsiteY6" fmla="*/ 140505 h 1229174"/>
                <a:gd name="connsiteX7" fmla="*/ 914400 w 1303957"/>
                <a:gd name="connsiteY7" fmla="*/ 266711 h 1229174"/>
                <a:gd name="connsiteX8" fmla="*/ 911052 w 1303957"/>
                <a:gd name="connsiteY8" fmla="*/ 400054 h 1229174"/>
                <a:gd name="connsiteX9" fmla="*/ 847725 w 1303957"/>
                <a:gd name="connsiteY9" fmla="*/ 531030 h 1229174"/>
                <a:gd name="connsiteX10" fmla="*/ 990600 w 1303957"/>
                <a:gd name="connsiteY10" fmla="*/ 714386 h 1229174"/>
                <a:gd name="connsiteX11" fmla="*/ 1033463 w 1303957"/>
                <a:gd name="connsiteY11" fmla="*/ 883455 h 1229174"/>
                <a:gd name="connsiteX12" fmla="*/ 1259681 w 1303957"/>
                <a:gd name="connsiteY12" fmla="*/ 938223 h 1229174"/>
                <a:gd name="connsiteX13" fmla="*/ 1303957 w 1303957"/>
                <a:gd name="connsiteY13" fmla="*/ 1024441 h 1229174"/>
                <a:gd name="connsiteX14" fmla="*/ 1237283 w 1303957"/>
                <a:gd name="connsiteY14" fmla="*/ 1117310 h 1229174"/>
                <a:gd name="connsiteX15" fmla="*/ 314326 w 1303957"/>
                <a:gd name="connsiteY15" fmla="*/ 1228735 h 1229174"/>
                <a:gd name="connsiteX16" fmla="*/ 278607 w 1303957"/>
                <a:gd name="connsiteY16" fmla="*/ 1085860 h 1229174"/>
                <a:gd name="connsiteX17" fmla="*/ 214314 w 1303957"/>
                <a:gd name="connsiteY17" fmla="*/ 1038235 h 1229174"/>
                <a:gd name="connsiteX18" fmla="*/ 146154 w 1303957"/>
                <a:gd name="connsiteY18" fmla="*/ 1048253 h 1229174"/>
                <a:gd name="connsiteX19" fmla="*/ 165100 w 1303957"/>
                <a:gd name="connsiteY19" fmla="*/ 767162 h 1229174"/>
                <a:gd name="connsiteX20" fmla="*/ 71438 w 1303957"/>
                <a:gd name="connsiteY20" fmla="*/ 740580 h 1229174"/>
                <a:gd name="connsiteX21" fmla="*/ 0 w 1303957"/>
                <a:gd name="connsiteY21" fmla="*/ 576273 h 1229174"/>
                <a:gd name="connsiteX22" fmla="*/ 71438 w 1303957"/>
                <a:gd name="connsiteY22" fmla="*/ 492930 h 1229174"/>
                <a:gd name="connsiteX23" fmla="*/ 188119 w 1303957"/>
                <a:gd name="connsiteY23" fmla="*/ 290523 h 1229174"/>
                <a:gd name="connsiteX24" fmla="*/ 165100 w 1303957"/>
                <a:gd name="connsiteY24" fmla="*/ 128488 h 1229174"/>
                <a:gd name="connsiteX0" fmla="*/ 165100 w 1303957"/>
                <a:gd name="connsiteY0" fmla="*/ 128488 h 1229482"/>
                <a:gd name="connsiteX1" fmla="*/ 254794 w 1303957"/>
                <a:gd name="connsiteY1" fmla="*/ 52398 h 1229482"/>
                <a:gd name="connsiteX2" fmla="*/ 400050 w 1303957"/>
                <a:gd name="connsiteY2" fmla="*/ 11 h 1229482"/>
                <a:gd name="connsiteX3" fmla="*/ 514350 w 1303957"/>
                <a:gd name="connsiteY3" fmla="*/ 59542 h 1229482"/>
                <a:gd name="connsiteX4" fmla="*/ 771525 w 1303957"/>
                <a:gd name="connsiteY4" fmla="*/ 100023 h 1229482"/>
                <a:gd name="connsiteX5" fmla="*/ 815697 w 1303957"/>
                <a:gd name="connsiteY5" fmla="*/ 195163 h 1229482"/>
                <a:gd name="connsiteX6" fmla="*/ 854869 w 1303957"/>
                <a:gd name="connsiteY6" fmla="*/ 140505 h 1229482"/>
                <a:gd name="connsiteX7" fmla="*/ 914400 w 1303957"/>
                <a:gd name="connsiteY7" fmla="*/ 266711 h 1229482"/>
                <a:gd name="connsiteX8" fmla="*/ 911052 w 1303957"/>
                <a:gd name="connsiteY8" fmla="*/ 400054 h 1229482"/>
                <a:gd name="connsiteX9" fmla="*/ 847725 w 1303957"/>
                <a:gd name="connsiteY9" fmla="*/ 531030 h 1229482"/>
                <a:gd name="connsiteX10" fmla="*/ 990600 w 1303957"/>
                <a:gd name="connsiteY10" fmla="*/ 714386 h 1229482"/>
                <a:gd name="connsiteX11" fmla="*/ 1033463 w 1303957"/>
                <a:gd name="connsiteY11" fmla="*/ 883455 h 1229482"/>
                <a:gd name="connsiteX12" fmla="*/ 1259681 w 1303957"/>
                <a:gd name="connsiteY12" fmla="*/ 938223 h 1229482"/>
                <a:gd name="connsiteX13" fmla="*/ 1303957 w 1303957"/>
                <a:gd name="connsiteY13" fmla="*/ 1024441 h 1229482"/>
                <a:gd name="connsiteX14" fmla="*/ 1237283 w 1303957"/>
                <a:gd name="connsiteY14" fmla="*/ 1117310 h 1229482"/>
                <a:gd name="connsiteX15" fmla="*/ 314326 w 1303957"/>
                <a:gd name="connsiteY15" fmla="*/ 1228735 h 1229482"/>
                <a:gd name="connsiteX16" fmla="*/ 354807 w 1303957"/>
                <a:gd name="connsiteY16" fmla="*/ 992991 h 1229482"/>
                <a:gd name="connsiteX17" fmla="*/ 278607 w 1303957"/>
                <a:gd name="connsiteY17" fmla="*/ 1085860 h 1229482"/>
                <a:gd name="connsiteX18" fmla="*/ 214314 w 1303957"/>
                <a:gd name="connsiteY18" fmla="*/ 1038235 h 1229482"/>
                <a:gd name="connsiteX19" fmla="*/ 146154 w 1303957"/>
                <a:gd name="connsiteY19" fmla="*/ 1048253 h 1229482"/>
                <a:gd name="connsiteX20" fmla="*/ 165100 w 1303957"/>
                <a:gd name="connsiteY20" fmla="*/ 767162 h 1229482"/>
                <a:gd name="connsiteX21" fmla="*/ 71438 w 1303957"/>
                <a:gd name="connsiteY21" fmla="*/ 740580 h 1229482"/>
                <a:gd name="connsiteX22" fmla="*/ 0 w 1303957"/>
                <a:gd name="connsiteY22" fmla="*/ 576273 h 1229482"/>
                <a:gd name="connsiteX23" fmla="*/ 71438 w 1303957"/>
                <a:gd name="connsiteY23" fmla="*/ 492930 h 1229482"/>
                <a:gd name="connsiteX24" fmla="*/ 188119 w 1303957"/>
                <a:gd name="connsiteY24" fmla="*/ 290523 h 1229482"/>
                <a:gd name="connsiteX25" fmla="*/ 165100 w 1303957"/>
                <a:gd name="connsiteY25" fmla="*/ 128488 h 1229482"/>
                <a:gd name="connsiteX0" fmla="*/ 165100 w 1303957"/>
                <a:gd name="connsiteY0" fmla="*/ 128488 h 1230791"/>
                <a:gd name="connsiteX1" fmla="*/ 254794 w 1303957"/>
                <a:gd name="connsiteY1" fmla="*/ 52398 h 1230791"/>
                <a:gd name="connsiteX2" fmla="*/ 400050 w 1303957"/>
                <a:gd name="connsiteY2" fmla="*/ 11 h 1230791"/>
                <a:gd name="connsiteX3" fmla="*/ 514350 w 1303957"/>
                <a:gd name="connsiteY3" fmla="*/ 59542 h 1230791"/>
                <a:gd name="connsiteX4" fmla="*/ 771525 w 1303957"/>
                <a:gd name="connsiteY4" fmla="*/ 100023 h 1230791"/>
                <a:gd name="connsiteX5" fmla="*/ 815697 w 1303957"/>
                <a:gd name="connsiteY5" fmla="*/ 195163 h 1230791"/>
                <a:gd name="connsiteX6" fmla="*/ 854869 w 1303957"/>
                <a:gd name="connsiteY6" fmla="*/ 140505 h 1230791"/>
                <a:gd name="connsiteX7" fmla="*/ 914400 w 1303957"/>
                <a:gd name="connsiteY7" fmla="*/ 266711 h 1230791"/>
                <a:gd name="connsiteX8" fmla="*/ 911052 w 1303957"/>
                <a:gd name="connsiteY8" fmla="*/ 400054 h 1230791"/>
                <a:gd name="connsiteX9" fmla="*/ 847725 w 1303957"/>
                <a:gd name="connsiteY9" fmla="*/ 531030 h 1230791"/>
                <a:gd name="connsiteX10" fmla="*/ 990600 w 1303957"/>
                <a:gd name="connsiteY10" fmla="*/ 714386 h 1230791"/>
                <a:gd name="connsiteX11" fmla="*/ 1033463 w 1303957"/>
                <a:gd name="connsiteY11" fmla="*/ 883455 h 1230791"/>
                <a:gd name="connsiteX12" fmla="*/ 1259681 w 1303957"/>
                <a:gd name="connsiteY12" fmla="*/ 938223 h 1230791"/>
                <a:gd name="connsiteX13" fmla="*/ 1303957 w 1303957"/>
                <a:gd name="connsiteY13" fmla="*/ 1024441 h 1230791"/>
                <a:gd name="connsiteX14" fmla="*/ 1237283 w 1303957"/>
                <a:gd name="connsiteY14" fmla="*/ 1117310 h 1230791"/>
                <a:gd name="connsiteX15" fmla="*/ 314326 w 1303957"/>
                <a:gd name="connsiteY15" fmla="*/ 1228735 h 1230791"/>
                <a:gd name="connsiteX16" fmla="*/ 435770 w 1303957"/>
                <a:gd name="connsiteY16" fmla="*/ 1147772 h 1230791"/>
                <a:gd name="connsiteX17" fmla="*/ 354807 w 1303957"/>
                <a:gd name="connsiteY17" fmla="*/ 992991 h 1230791"/>
                <a:gd name="connsiteX18" fmla="*/ 278607 w 1303957"/>
                <a:gd name="connsiteY18" fmla="*/ 1085860 h 1230791"/>
                <a:gd name="connsiteX19" fmla="*/ 214314 w 1303957"/>
                <a:gd name="connsiteY19" fmla="*/ 1038235 h 1230791"/>
                <a:gd name="connsiteX20" fmla="*/ 146154 w 1303957"/>
                <a:gd name="connsiteY20" fmla="*/ 1048253 h 1230791"/>
                <a:gd name="connsiteX21" fmla="*/ 165100 w 1303957"/>
                <a:gd name="connsiteY21" fmla="*/ 767162 h 1230791"/>
                <a:gd name="connsiteX22" fmla="*/ 71438 w 1303957"/>
                <a:gd name="connsiteY22" fmla="*/ 740580 h 1230791"/>
                <a:gd name="connsiteX23" fmla="*/ 0 w 1303957"/>
                <a:gd name="connsiteY23" fmla="*/ 576273 h 1230791"/>
                <a:gd name="connsiteX24" fmla="*/ 71438 w 1303957"/>
                <a:gd name="connsiteY24" fmla="*/ 492930 h 1230791"/>
                <a:gd name="connsiteX25" fmla="*/ 188119 w 1303957"/>
                <a:gd name="connsiteY25" fmla="*/ 290523 h 1230791"/>
                <a:gd name="connsiteX26" fmla="*/ 165100 w 1303957"/>
                <a:gd name="connsiteY26" fmla="*/ 128488 h 1230791"/>
                <a:gd name="connsiteX0" fmla="*/ 165100 w 1303957"/>
                <a:gd name="connsiteY0" fmla="*/ 128488 h 1230791"/>
                <a:gd name="connsiteX1" fmla="*/ 254794 w 1303957"/>
                <a:gd name="connsiteY1" fmla="*/ 52398 h 1230791"/>
                <a:gd name="connsiteX2" fmla="*/ 400050 w 1303957"/>
                <a:gd name="connsiteY2" fmla="*/ 11 h 1230791"/>
                <a:gd name="connsiteX3" fmla="*/ 514350 w 1303957"/>
                <a:gd name="connsiteY3" fmla="*/ 59542 h 1230791"/>
                <a:gd name="connsiteX4" fmla="*/ 771525 w 1303957"/>
                <a:gd name="connsiteY4" fmla="*/ 100023 h 1230791"/>
                <a:gd name="connsiteX5" fmla="*/ 815697 w 1303957"/>
                <a:gd name="connsiteY5" fmla="*/ 195163 h 1230791"/>
                <a:gd name="connsiteX6" fmla="*/ 854869 w 1303957"/>
                <a:gd name="connsiteY6" fmla="*/ 140505 h 1230791"/>
                <a:gd name="connsiteX7" fmla="*/ 914400 w 1303957"/>
                <a:gd name="connsiteY7" fmla="*/ 266711 h 1230791"/>
                <a:gd name="connsiteX8" fmla="*/ 911052 w 1303957"/>
                <a:gd name="connsiteY8" fmla="*/ 400054 h 1230791"/>
                <a:gd name="connsiteX9" fmla="*/ 847725 w 1303957"/>
                <a:gd name="connsiteY9" fmla="*/ 531030 h 1230791"/>
                <a:gd name="connsiteX10" fmla="*/ 990600 w 1303957"/>
                <a:gd name="connsiteY10" fmla="*/ 714386 h 1230791"/>
                <a:gd name="connsiteX11" fmla="*/ 1033463 w 1303957"/>
                <a:gd name="connsiteY11" fmla="*/ 883455 h 1230791"/>
                <a:gd name="connsiteX12" fmla="*/ 1259681 w 1303957"/>
                <a:gd name="connsiteY12" fmla="*/ 938223 h 1230791"/>
                <a:gd name="connsiteX13" fmla="*/ 1303957 w 1303957"/>
                <a:gd name="connsiteY13" fmla="*/ 1024441 h 1230791"/>
                <a:gd name="connsiteX14" fmla="*/ 1237283 w 1303957"/>
                <a:gd name="connsiteY14" fmla="*/ 1117310 h 1230791"/>
                <a:gd name="connsiteX15" fmla="*/ 569120 w 1303957"/>
                <a:gd name="connsiteY15" fmla="*/ 1166822 h 1230791"/>
                <a:gd name="connsiteX16" fmla="*/ 314326 w 1303957"/>
                <a:gd name="connsiteY16" fmla="*/ 1228735 h 1230791"/>
                <a:gd name="connsiteX17" fmla="*/ 435770 w 1303957"/>
                <a:gd name="connsiteY17" fmla="*/ 1147772 h 1230791"/>
                <a:gd name="connsiteX18" fmla="*/ 354807 w 1303957"/>
                <a:gd name="connsiteY18" fmla="*/ 992991 h 1230791"/>
                <a:gd name="connsiteX19" fmla="*/ 278607 w 1303957"/>
                <a:gd name="connsiteY19" fmla="*/ 1085860 h 1230791"/>
                <a:gd name="connsiteX20" fmla="*/ 214314 w 1303957"/>
                <a:gd name="connsiteY20" fmla="*/ 1038235 h 1230791"/>
                <a:gd name="connsiteX21" fmla="*/ 146154 w 1303957"/>
                <a:gd name="connsiteY21" fmla="*/ 1048253 h 1230791"/>
                <a:gd name="connsiteX22" fmla="*/ 165100 w 1303957"/>
                <a:gd name="connsiteY22" fmla="*/ 767162 h 1230791"/>
                <a:gd name="connsiteX23" fmla="*/ 71438 w 1303957"/>
                <a:gd name="connsiteY23" fmla="*/ 740580 h 1230791"/>
                <a:gd name="connsiteX24" fmla="*/ 0 w 1303957"/>
                <a:gd name="connsiteY24" fmla="*/ 576273 h 1230791"/>
                <a:gd name="connsiteX25" fmla="*/ 71438 w 1303957"/>
                <a:gd name="connsiteY25" fmla="*/ 492930 h 1230791"/>
                <a:gd name="connsiteX26" fmla="*/ 188119 w 1303957"/>
                <a:gd name="connsiteY26" fmla="*/ 290523 h 1230791"/>
                <a:gd name="connsiteX27" fmla="*/ 165100 w 1303957"/>
                <a:gd name="connsiteY27" fmla="*/ 128488 h 1230791"/>
                <a:gd name="connsiteX0" fmla="*/ 165100 w 1303957"/>
                <a:gd name="connsiteY0" fmla="*/ 128488 h 1177930"/>
                <a:gd name="connsiteX1" fmla="*/ 254794 w 1303957"/>
                <a:gd name="connsiteY1" fmla="*/ 52398 h 1177930"/>
                <a:gd name="connsiteX2" fmla="*/ 400050 w 1303957"/>
                <a:gd name="connsiteY2" fmla="*/ 11 h 1177930"/>
                <a:gd name="connsiteX3" fmla="*/ 514350 w 1303957"/>
                <a:gd name="connsiteY3" fmla="*/ 59542 h 1177930"/>
                <a:gd name="connsiteX4" fmla="*/ 771525 w 1303957"/>
                <a:gd name="connsiteY4" fmla="*/ 100023 h 1177930"/>
                <a:gd name="connsiteX5" fmla="*/ 815697 w 1303957"/>
                <a:gd name="connsiteY5" fmla="*/ 195163 h 1177930"/>
                <a:gd name="connsiteX6" fmla="*/ 854869 w 1303957"/>
                <a:gd name="connsiteY6" fmla="*/ 140505 h 1177930"/>
                <a:gd name="connsiteX7" fmla="*/ 914400 w 1303957"/>
                <a:gd name="connsiteY7" fmla="*/ 266711 h 1177930"/>
                <a:gd name="connsiteX8" fmla="*/ 911052 w 1303957"/>
                <a:gd name="connsiteY8" fmla="*/ 400054 h 1177930"/>
                <a:gd name="connsiteX9" fmla="*/ 847725 w 1303957"/>
                <a:gd name="connsiteY9" fmla="*/ 531030 h 1177930"/>
                <a:gd name="connsiteX10" fmla="*/ 990600 w 1303957"/>
                <a:gd name="connsiteY10" fmla="*/ 714386 h 1177930"/>
                <a:gd name="connsiteX11" fmla="*/ 1033463 w 1303957"/>
                <a:gd name="connsiteY11" fmla="*/ 883455 h 1177930"/>
                <a:gd name="connsiteX12" fmla="*/ 1259681 w 1303957"/>
                <a:gd name="connsiteY12" fmla="*/ 938223 h 1177930"/>
                <a:gd name="connsiteX13" fmla="*/ 1303957 w 1303957"/>
                <a:gd name="connsiteY13" fmla="*/ 1024441 h 1177930"/>
                <a:gd name="connsiteX14" fmla="*/ 1237283 w 1303957"/>
                <a:gd name="connsiteY14" fmla="*/ 1117310 h 1177930"/>
                <a:gd name="connsiteX15" fmla="*/ 569120 w 1303957"/>
                <a:gd name="connsiteY15" fmla="*/ 1166822 h 1177930"/>
                <a:gd name="connsiteX16" fmla="*/ 528639 w 1303957"/>
                <a:gd name="connsiteY16" fmla="*/ 1164442 h 1177930"/>
                <a:gd name="connsiteX17" fmla="*/ 435770 w 1303957"/>
                <a:gd name="connsiteY17" fmla="*/ 1147772 h 1177930"/>
                <a:gd name="connsiteX18" fmla="*/ 354807 w 1303957"/>
                <a:gd name="connsiteY18" fmla="*/ 992991 h 1177930"/>
                <a:gd name="connsiteX19" fmla="*/ 278607 w 1303957"/>
                <a:gd name="connsiteY19" fmla="*/ 1085860 h 1177930"/>
                <a:gd name="connsiteX20" fmla="*/ 214314 w 1303957"/>
                <a:gd name="connsiteY20" fmla="*/ 1038235 h 1177930"/>
                <a:gd name="connsiteX21" fmla="*/ 146154 w 1303957"/>
                <a:gd name="connsiteY21" fmla="*/ 1048253 h 1177930"/>
                <a:gd name="connsiteX22" fmla="*/ 165100 w 1303957"/>
                <a:gd name="connsiteY22" fmla="*/ 767162 h 1177930"/>
                <a:gd name="connsiteX23" fmla="*/ 71438 w 1303957"/>
                <a:gd name="connsiteY23" fmla="*/ 740580 h 1177930"/>
                <a:gd name="connsiteX24" fmla="*/ 0 w 1303957"/>
                <a:gd name="connsiteY24" fmla="*/ 576273 h 1177930"/>
                <a:gd name="connsiteX25" fmla="*/ 71438 w 1303957"/>
                <a:gd name="connsiteY25" fmla="*/ 492930 h 1177930"/>
                <a:gd name="connsiteX26" fmla="*/ 188119 w 1303957"/>
                <a:gd name="connsiteY26" fmla="*/ 290523 h 1177930"/>
                <a:gd name="connsiteX27" fmla="*/ 165100 w 1303957"/>
                <a:gd name="connsiteY27" fmla="*/ 128488 h 1177930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604838 w 1303957"/>
                <a:gd name="connsiteY15" fmla="*/ 950129 h 1175971"/>
                <a:gd name="connsiteX16" fmla="*/ 528639 w 1303957"/>
                <a:gd name="connsiteY16" fmla="*/ 1164442 h 1175971"/>
                <a:gd name="connsiteX17" fmla="*/ 435770 w 1303957"/>
                <a:gd name="connsiteY17" fmla="*/ 1147772 h 1175971"/>
                <a:gd name="connsiteX18" fmla="*/ 354807 w 1303957"/>
                <a:gd name="connsiteY18" fmla="*/ 992991 h 1175971"/>
                <a:gd name="connsiteX19" fmla="*/ 278607 w 1303957"/>
                <a:gd name="connsiteY19" fmla="*/ 1085860 h 1175971"/>
                <a:gd name="connsiteX20" fmla="*/ 214314 w 1303957"/>
                <a:gd name="connsiteY20" fmla="*/ 1038235 h 1175971"/>
                <a:gd name="connsiteX21" fmla="*/ 146154 w 1303957"/>
                <a:gd name="connsiteY21" fmla="*/ 1048253 h 1175971"/>
                <a:gd name="connsiteX22" fmla="*/ 165100 w 1303957"/>
                <a:gd name="connsiteY22" fmla="*/ 767162 h 1175971"/>
                <a:gd name="connsiteX23" fmla="*/ 71438 w 1303957"/>
                <a:gd name="connsiteY23" fmla="*/ 740580 h 1175971"/>
                <a:gd name="connsiteX24" fmla="*/ 0 w 1303957"/>
                <a:gd name="connsiteY24" fmla="*/ 576273 h 1175971"/>
                <a:gd name="connsiteX25" fmla="*/ 71438 w 1303957"/>
                <a:gd name="connsiteY25" fmla="*/ 492930 h 1175971"/>
                <a:gd name="connsiteX26" fmla="*/ 188119 w 1303957"/>
                <a:gd name="connsiteY26" fmla="*/ 290523 h 1175971"/>
                <a:gd name="connsiteX27" fmla="*/ 165100 w 1303957"/>
                <a:gd name="connsiteY27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604838 w 1303957"/>
                <a:gd name="connsiteY15" fmla="*/ 950129 h 1175971"/>
                <a:gd name="connsiteX16" fmla="*/ 550070 w 1303957"/>
                <a:gd name="connsiteY16" fmla="*/ 954892 h 1175971"/>
                <a:gd name="connsiteX17" fmla="*/ 528639 w 1303957"/>
                <a:gd name="connsiteY17" fmla="*/ 1164442 h 1175971"/>
                <a:gd name="connsiteX18" fmla="*/ 435770 w 1303957"/>
                <a:gd name="connsiteY18" fmla="*/ 1147772 h 1175971"/>
                <a:gd name="connsiteX19" fmla="*/ 354807 w 1303957"/>
                <a:gd name="connsiteY19" fmla="*/ 992991 h 1175971"/>
                <a:gd name="connsiteX20" fmla="*/ 278607 w 1303957"/>
                <a:gd name="connsiteY20" fmla="*/ 1085860 h 1175971"/>
                <a:gd name="connsiteX21" fmla="*/ 214314 w 1303957"/>
                <a:gd name="connsiteY21" fmla="*/ 1038235 h 1175971"/>
                <a:gd name="connsiteX22" fmla="*/ 146154 w 1303957"/>
                <a:gd name="connsiteY22" fmla="*/ 1048253 h 1175971"/>
                <a:gd name="connsiteX23" fmla="*/ 165100 w 1303957"/>
                <a:gd name="connsiteY23" fmla="*/ 767162 h 1175971"/>
                <a:gd name="connsiteX24" fmla="*/ 71438 w 1303957"/>
                <a:gd name="connsiteY24" fmla="*/ 740580 h 1175971"/>
                <a:gd name="connsiteX25" fmla="*/ 0 w 1303957"/>
                <a:gd name="connsiteY25" fmla="*/ 576273 h 1175971"/>
                <a:gd name="connsiteX26" fmla="*/ 71438 w 1303957"/>
                <a:gd name="connsiteY26" fmla="*/ 492930 h 1175971"/>
                <a:gd name="connsiteX27" fmla="*/ 188119 w 1303957"/>
                <a:gd name="connsiteY27" fmla="*/ 290523 h 1175971"/>
                <a:gd name="connsiteX28" fmla="*/ 165100 w 1303957"/>
                <a:gd name="connsiteY28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604838 w 1303957"/>
                <a:gd name="connsiteY15" fmla="*/ 950129 h 1175971"/>
                <a:gd name="connsiteX16" fmla="*/ 550070 w 1303957"/>
                <a:gd name="connsiteY16" fmla="*/ 954892 h 1175971"/>
                <a:gd name="connsiteX17" fmla="*/ 523876 w 1303957"/>
                <a:gd name="connsiteY17" fmla="*/ 1076336 h 1175971"/>
                <a:gd name="connsiteX18" fmla="*/ 528639 w 1303957"/>
                <a:gd name="connsiteY18" fmla="*/ 1164442 h 1175971"/>
                <a:gd name="connsiteX19" fmla="*/ 435770 w 1303957"/>
                <a:gd name="connsiteY19" fmla="*/ 1147772 h 1175971"/>
                <a:gd name="connsiteX20" fmla="*/ 354807 w 1303957"/>
                <a:gd name="connsiteY20" fmla="*/ 992991 h 1175971"/>
                <a:gd name="connsiteX21" fmla="*/ 278607 w 1303957"/>
                <a:gd name="connsiteY21" fmla="*/ 1085860 h 1175971"/>
                <a:gd name="connsiteX22" fmla="*/ 214314 w 1303957"/>
                <a:gd name="connsiteY22" fmla="*/ 1038235 h 1175971"/>
                <a:gd name="connsiteX23" fmla="*/ 146154 w 1303957"/>
                <a:gd name="connsiteY23" fmla="*/ 1048253 h 1175971"/>
                <a:gd name="connsiteX24" fmla="*/ 165100 w 1303957"/>
                <a:gd name="connsiteY24" fmla="*/ 767162 h 1175971"/>
                <a:gd name="connsiteX25" fmla="*/ 71438 w 1303957"/>
                <a:gd name="connsiteY25" fmla="*/ 740580 h 1175971"/>
                <a:gd name="connsiteX26" fmla="*/ 0 w 1303957"/>
                <a:gd name="connsiteY26" fmla="*/ 576273 h 1175971"/>
                <a:gd name="connsiteX27" fmla="*/ 71438 w 1303957"/>
                <a:gd name="connsiteY27" fmla="*/ 492930 h 1175971"/>
                <a:gd name="connsiteX28" fmla="*/ 188119 w 1303957"/>
                <a:gd name="connsiteY28" fmla="*/ 290523 h 1175971"/>
                <a:gd name="connsiteX29" fmla="*/ 165100 w 1303957"/>
                <a:gd name="connsiteY29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604838 w 1303957"/>
                <a:gd name="connsiteY15" fmla="*/ 950129 h 1175971"/>
                <a:gd name="connsiteX16" fmla="*/ 783432 w 1303957"/>
                <a:gd name="connsiteY16" fmla="*/ 962036 h 1175971"/>
                <a:gd name="connsiteX17" fmla="*/ 550070 w 1303957"/>
                <a:gd name="connsiteY17" fmla="*/ 954892 h 1175971"/>
                <a:gd name="connsiteX18" fmla="*/ 523876 w 1303957"/>
                <a:gd name="connsiteY18" fmla="*/ 1076336 h 1175971"/>
                <a:gd name="connsiteX19" fmla="*/ 528639 w 1303957"/>
                <a:gd name="connsiteY19" fmla="*/ 1164442 h 1175971"/>
                <a:gd name="connsiteX20" fmla="*/ 435770 w 1303957"/>
                <a:gd name="connsiteY20" fmla="*/ 1147772 h 1175971"/>
                <a:gd name="connsiteX21" fmla="*/ 354807 w 1303957"/>
                <a:gd name="connsiteY21" fmla="*/ 992991 h 1175971"/>
                <a:gd name="connsiteX22" fmla="*/ 278607 w 1303957"/>
                <a:gd name="connsiteY22" fmla="*/ 1085860 h 1175971"/>
                <a:gd name="connsiteX23" fmla="*/ 214314 w 1303957"/>
                <a:gd name="connsiteY23" fmla="*/ 1038235 h 1175971"/>
                <a:gd name="connsiteX24" fmla="*/ 146154 w 1303957"/>
                <a:gd name="connsiteY24" fmla="*/ 1048253 h 1175971"/>
                <a:gd name="connsiteX25" fmla="*/ 165100 w 1303957"/>
                <a:gd name="connsiteY25" fmla="*/ 767162 h 1175971"/>
                <a:gd name="connsiteX26" fmla="*/ 71438 w 1303957"/>
                <a:gd name="connsiteY26" fmla="*/ 740580 h 1175971"/>
                <a:gd name="connsiteX27" fmla="*/ 0 w 1303957"/>
                <a:gd name="connsiteY27" fmla="*/ 576273 h 1175971"/>
                <a:gd name="connsiteX28" fmla="*/ 71438 w 1303957"/>
                <a:gd name="connsiteY28" fmla="*/ 492930 h 1175971"/>
                <a:gd name="connsiteX29" fmla="*/ 188119 w 1303957"/>
                <a:gd name="connsiteY29" fmla="*/ 290523 h 1175971"/>
                <a:gd name="connsiteX30" fmla="*/ 165100 w 1303957"/>
                <a:gd name="connsiteY30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604838 w 1303957"/>
                <a:gd name="connsiteY15" fmla="*/ 950129 h 1175971"/>
                <a:gd name="connsiteX16" fmla="*/ 550070 w 1303957"/>
                <a:gd name="connsiteY16" fmla="*/ 954892 h 1175971"/>
                <a:gd name="connsiteX17" fmla="*/ 523876 w 1303957"/>
                <a:gd name="connsiteY17" fmla="*/ 1076336 h 1175971"/>
                <a:gd name="connsiteX18" fmla="*/ 528639 w 1303957"/>
                <a:gd name="connsiteY18" fmla="*/ 1164442 h 1175971"/>
                <a:gd name="connsiteX19" fmla="*/ 435770 w 1303957"/>
                <a:gd name="connsiteY19" fmla="*/ 1147772 h 1175971"/>
                <a:gd name="connsiteX20" fmla="*/ 354807 w 1303957"/>
                <a:gd name="connsiteY20" fmla="*/ 992991 h 1175971"/>
                <a:gd name="connsiteX21" fmla="*/ 278607 w 1303957"/>
                <a:gd name="connsiteY21" fmla="*/ 1085860 h 1175971"/>
                <a:gd name="connsiteX22" fmla="*/ 214314 w 1303957"/>
                <a:gd name="connsiteY22" fmla="*/ 1038235 h 1175971"/>
                <a:gd name="connsiteX23" fmla="*/ 146154 w 1303957"/>
                <a:gd name="connsiteY23" fmla="*/ 1048253 h 1175971"/>
                <a:gd name="connsiteX24" fmla="*/ 165100 w 1303957"/>
                <a:gd name="connsiteY24" fmla="*/ 767162 h 1175971"/>
                <a:gd name="connsiteX25" fmla="*/ 71438 w 1303957"/>
                <a:gd name="connsiteY25" fmla="*/ 740580 h 1175971"/>
                <a:gd name="connsiteX26" fmla="*/ 0 w 1303957"/>
                <a:gd name="connsiteY26" fmla="*/ 576273 h 1175971"/>
                <a:gd name="connsiteX27" fmla="*/ 71438 w 1303957"/>
                <a:gd name="connsiteY27" fmla="*/ 492930 h 1175971"/>
                <a:gd name="connsiteX28" fmla="*/ 188119 w 1303957"/>
                <a:gd name="connsiteY28" fmla="*/ 290523 h 1175971"/>
                <a:gd name="connsiteX29" fmla="*/ 165100 w 1303957"/>
                <a:gd name="connsiteY29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762000 w 1303957"/>
                <a:gd name="connsiteY15" fmla="*/ 964416 h 1175971"/>
                <a:gd name="connsiteX16" fmla="*/ 550070 w 1303957"/>
                <a:gd name="connsiteY16" fmla="*/ 954892 h 1175971"/>
                <a:gd name="connsiteX17" fmla="*/ 523876 w 1303957"/>
                <a:gd name="connsiteY17" fmla="*/ 1076336 h 1175971"/>
                <a:gd name="connsiteX18" fmla="*/ 528639 w 1303957"/>
                <a:gd name="connsiteY18" fmla="*/ 1164442 h 1175971"/>
                <a:gd name="connsiteX19" fmla="*/ 435770 w 1303957"/>
                <a:gd name="connsiteY19" fmla="*/ 1147772 h 1175971"/>
                <a:gd name="connsiteX20" fmla="*/ 354807 w 1303957"/>
                <a:gd name="connsiteY20" fmla="*/ 992991 h 1175971"/>
                <a:gd name="connsiteX21" fmla="*/ 278607 w 1303957"/>
                <a:gd name="connsiteY21" fmla="*/ 1085860 h 1175971"/>
                <a:gd name="connsiteX22" fmla="*/ 214314 w 1303957"/>
                <a:gd name="connsiteY22" fmla="*/ 1038235 h 1175971"/>
                <a:gd name="connsiteX23" fmla="*/ 146154 w 1303957"/>
                <a:gd name="connsiteY23" fmla="*/ 1048253 h 1175971"/>
                <a:gd name="connsiteX24" fmla="*/ 165100 w 1303957"/>
                <a:gd name="connsiteY24" fmla="*/ 767162 h 1175971"/>
                <a:gd name="connsiteX25" fmla="*/ 71438 w 1303957"/>
                <a:gd name="connsiteY25" fmla="*/ 740580 h 1175971"/>
                <a:gd name="connsiteX26" fmla="*/ 0 w 1303957"/>
                <a:gd name="connsiteY26" fmla="*/ 576273 h 1175971"/>
                <a:gd name="connsiteX27" fmla="*/ 71438 w 1303957"/>
                <a:gd name="connsiteY27" fmla="*/ 492930 h 1175971"/>
                <a:gd name="connsiteX28" fmla="*/ 188119 w 1303957"/>
                <a:gd name="connsiteY28" fmla="*/ 290523 h 1175971"/>
                <a:gd name="connsiteX29" fmla="*/ 165100 w 1303957"/>
                <a:gd name="connsiteY29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816770 w 1303957"/>
                <a:gd name="connsiteY15" fmla="*/ 902505 h 1175971"/>
                <a:gd name="connsiteX16" fmla="*/ 762000 w 1303957"/>
                <a:gd name="connsiteY16" fmla="*/ 964416 h 1175971"/>
                <a:gd name="connsiteX17" fmla="*/ 550070 w 1303957"/>
                <a:gd name="connsiteY17" fmla="*/ 954892 h 1175971"/>
                <a:gd name="connsiteX18" fmla="*/ 523876 w 1303957"/>
                <a:gd name="connsiteY18" fmla="*/ 1076336 h 1175971"/>
                <a:gd name="connsiteX19" fmla="*/ 528639 w 1303957"/>
                <a:gd name="connsiteY19" fmla="*/ 1164442 h 1175971"/>
                <a:gd name="connsiteX20" fmla="*/ 435770 w 1303957"/>
                <a:gd name="connsiteY20" fmla="*/ 1147772 h 1175971"/>
                <a:gd name="connsiteX21" fmla="*/ 354807 w 1303957"/>
                <a:gd name="connsiteY21" fmla="*/ 992991 h 1175971"/>
                <a:gd name="connsiteX22" fmla="*/ 278607 w 1303957"/>
                <a:gd name="connsiteY22" fmla="*/ 1085860 h 1175971"/>
                <a:gd name="connsiteX23" fmla="*/ 214314 w 1303957"/>
                <a:gd name="connsiteY23" fmla="*/ 1038235 h 1175971"/>
                <a:gd name="connsiteX24" fmla="*/ 146154 w 1303957"/>
                <a:gd name="connsiteY24" fmla="*/ 1048253 h 1175971"/>
                <a:gd name="connsiteX25" fmla="*/ 165100 w 1303957"/>
                <a:gd name="connsiteY25" fmla="*/ 767162 h 1175971"/>
                <a:gd name="connsiteX26" fmla="*/ 71438 w 1303957"/>
                <a:gd name="connsiteY26" fmla="*/ 740580 h 1175971"/>
                <a:gd name="connsiteX27" fmla="*/ 0 w 1303957"/>
                <a:gd name="connsiteY27" fmla="*/ 576273 h 1175971"/>
                <a:gd name="connsiteX28" fmla="*/ 71438 w 1303957"/>
                <a:gd name="connsiteY28" fmla="*/ 492930 h 1175971"/>
                <a:gd name="connsiteX29" fmla="*/ 188119 w 1303957"/>
                <a:gd name="connsiteY29" fmla="*/ 290523 h 1175971"/>
                <a:gd name="connsiteX30" fmla="*/ 165100 w 1303957"/>
                <a:gd name="connsiteY30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1090614 w 1303957"/>
                <a:gd name="connsiteY15" fmla="*/ 976323 h 1175971"/>
                <a:gd name="connsiteX16" fmla="*/ 816770 w 1303957"/>
                <a:gd name="connsiteY16" fmla="*/ 902505 h 1175971"/>
                <a:gd name="connsiteX17" fmla="*/ 762000 w 1303957"/>
                <a:gd name="connsiteY17" fmla="*/ 964416 h 1175971"/>
                <a:gd name="connsiteX18" fmla="*/ 550070 w 1303957"/>
                <a:gd name="connsiteY18" fmla="*/ 954892 h 1175971"/>
                <a:gd name="connsiteX19" fmla="*/ 523876 w 1303957"/>
                <a:gd name="connsiteY19" fmla="*/ 1076336 h 1175971"/>
                <a:gd name="connsiteX20" fmla="*/ 528639 w 1303957"/>
                <a:gd name="connsiteY20" fmla="*/ 1164442 h 1175971"/>
                <a:gd name="connsiteX21" fmla="*/ 435770 w 1303957"/>
                <a:gd name="connsiteY21" fmla="*/ 1147772 h 1175971"/>
                <a:gd name="connsiteX22" fmla="*/ 354807 w 1303957"/>
                <a:gd name="connsiteY22" fmla="*/ 992991 h 1175971"/>
                <a:gd name="connsiteX23" fmla="*/ 278607 w 1303957"/>
                <a:gd name="connsiteY23" fmla="*/ 1085860 h 1175971"/>
                <a:gd name="connsiteX24" fmla="*/ 214314 w 1303957"/>
                <a:gd name="connsiteY24" fmla="*/ 1038235 h 1175971"/>
                <a:gd name="connsiteX25" fmla="*/ 146154 w 1303957"/>
                <a:gd name="connsiteY25" fmla="*/ 1048253 h 1175971"/>
                <a:gd name="connsiteX26" fmla="*/ 165100 w 1303957"/>
                <a:gd name="connsiteY26" fmla="*/ 767162 h 1175971"/>
                <a:gd name="connsiteX27" fmla="*/ 71438 w 1303957"/>
                <a:gd name="connsiteY27" fmla="*/ 740580 h 1175971"/>
                <a:gd name="connsiteX28" fmla="*/ 0 w 1303957"/>
                <a:gd name="connsiteY28" fmla="*/ 576273 h 1175971"/>
                <a:gd name="connsiteX29" fmla="*/ 71438 w 1303957"/>
                <a:gd name="connsiteY29" fmla="*/ 492930 h 1175971"/>
                <a:gd name="connsiteX30" fmla="*/ 188119 w 1303957"/>
                <a:gd name="connsiteY30" fmla="*/ 290523 h 1175971"/>
                <a:gd name="connsiteX31" fmla="*/ 165100 w 1303957"/>
                <a:gd name="connsiteY31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1090614 w 1303957"/>
                <a:gd name="connsiteY15" fmla="*/ 976323 h 1175971"/>
                <a:gd name="connsiteX16" fmla="*/ 983457 w 1303957"/>
                <a:gd name="connsiteY16" fmla="*/ 969180 h 1175971"/>
                <a:gd name="connsiteX17" fmla="*/ 816770 w 1303957"/>
                <a:gd name="connsiteY17" fmla="*/ 902505 h 1175971"/>
                <a:gd name="connsiteX18" fmla="*/ 762000 w 1303957"/>
                <a:gd name="connsiteY18" fmla="*/ 964416 h 1175971"/>
                <a:gd name="connsiteX19" fmla="*/ 550070 w 1303957"/>
                <a:gd name="connsiteY19" fmla="*/ 954892 h 1175971"/>
                <a:gd name="connsiteX20" fmla="*/ 523876 w 1303957"/>
                <a:gd name="connsiteY20" fmla="*/ 1076336 h 1175971"/>
                <a:gd name="connsiteX21" fmla="*/ 528639 w 1303957"/>
                <a:gd name="connsiteY21" fmla="*/ 1164442 h 1175971"/>
                <a:gd name="connsiteX22" fmla="*/ 435770 w 1303957"/>
                <a:gd name="connsiteY22" fmla="*/ 1147772 h 1175971"/>
                <a:gd name="connsiteX23" fmla="*/ 354807 w 1303957"/>
                <a:gd name="connsiteY23" fmla="*/ 992991 h 1175971"/>
                <a:gd name="connsiteX24" fmla="*/ 278607 w 1303957"/>
                <a:gd name="connsiteY24" fmla="*/ 1085860 h 1175971"/>
                <a:gd name="connsiteX25" fmla="*/ 214314 w 1303957"/>
                <a:gd name="connsiteY25" fmla="*/ 1038235 h 1175971"/>
                <a:gd name="connsiteX26" fmla="*/ 146154 w 1303957"/>
                <a:gd name="connsiteY26" fmla="*/ 1048253 h 1175971"/>
                <a:gd name="connsiteX27" fmla="*/ 165100 w 1303957"/>
                <a:gd name="connsiteY27" fmla="*/ 767162 h 1175971"/>
                <a:gd name="connsiteX28" fmla="*/ 71438 w 1303957"/>
                <a:gd name="connsiteY28" fmla="*/ 740580 h 1175971"/>
                <a:gd name="connsiteX29" fmla="*/ 0 w 1303957"/>
                <a:gd name="connsiteY29" fmla="*/ 576273 h 1175971"/>
                <a:gd name="connsiteX30" fmla="*/ 71438 w 1303957"/>
                <a:gd name="connsiteY30" fmla="*/ 492930 h 1175971"/>
                <a:gd name="connsiteX31" fmla="*/ 188119 w 1303957"/>
                <a:gd name="connsiteY31" fmla="*/ 290523 h 1175971"/>
                <a:gd name="connsiteX32" fmla="*/ 165100 w 1303957"/>
                <a:gd name="connsiteY32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37283 w 1303957"/>
                <a:gd name="connsiteY14" fmla="*/ 1117310 h 1175971"/>
                <a:gd name="connsiteX15" fmla="*/ 1240632 w 1303957"/>
                <a:gd name="connsiteY15" fmla="*/ 1035855 h 1175971"/>
                <a:gd name="connsiteX16" fmla="*/ 1090614 w 1303957"/>
                <a:gd name="connsiteY16" fmla="*/ 976323 h 1175971"/>
                <a:gd name="connsiteX17" fmla="*/ 983457 w 1303957"/>
                <a:gd name="connsiteY17" fmla="*/ 969180 h 1175971"/>
                <a:gd name="connsiteX18" fmla="*/ 816770 w 1303957"/>
                <a:gd name="connsiteY18" fmla="*/ 902505 h 1175971"/>
                <a:gd name="connsiteX19" fmla="*/ 762000 w 1303957"/>
                <a:gd name="connsiteY19" fmla="*/ 964416 h 1175971"/>
                <a:gd name="connsiteX20" fmla="*/ 550070 w 1303957"/>
                <a:gd name="connsiteY20" fmla="*/ 954892 h 1175971"/>
                <a:gd name="connsiteX21" fmla="*/ 523876 w 1303957"/>
                <a:gd name="connsiteY21" fmla="*/ 1076336 h 1175971"/>
                <a:gd name="connsiteX22" fmla="*/ 528639 w 1303957"/>
                <a:gd name="connsiteY22" fmla="*/ 1164442 h 1175971"/>
                <a:gd name="connsiteX23" fmla="*/ 435770 w 1303957"/>
                <a:gd name="connsiteY23" fmla="*/ 1147772 h 1175971"/>
                <a:gd name="connsiteX24" fmla="*/ 354807 w 1303957"/>
                <a:gd name="connsiteY24" fmla="*/ 992991 h 1175971"/>
                <a:gd name="connsiteX25" fmla="*/ 278607 w 1303957"/>
                <a:gd name="connsiteY25" fmla="*/ 1085860 h 1175971"/>
                <a:gd name="connsiteX26" fmla="*/ 214314 w 1303957"/>
                <a:gd name="connsiteY26" fmla="*/ 1038235 h 1175971"/>
                <a:gd name="connsiteX27" fmla="*/ 146154 w 1303957"/>
                <a:gd name="connsiteY27" fmla="*/ 1048253 h 1175971"/>
                <a:gd name="connsiteX28" fmla="*/ 165100 w 1303957"/>
                <a:gd name="connsiteY28" fmla="*/ 767162 h 1175971"/>
                <a:gd name="connsiteX29" fmla="*/ 71438 w 1303957"/>
                <a:gd name="connsiteY29" fmla="*/ 740580 h 1175971"/>
                <a:gd name="connsiteX30" fmla="*/ 0 w 1303957"/>
                <a:gd name="connsiteY30" fmla="*/ 576273 h 1175971"/>
                <a:gd name="connsiteX31" fmla="*/ 71438 w 1303957"/>
                <a:gd name="connsiteY31" fmla="*/ 492930 h 1175971"/>
                <a:gd name="connsiteX32" fmla="*/ 188119 w 1303957"/>
                <a:gd name="connsiteY32" fmla="*/ 290523 h 1175971"/>
                <a:gd name="connsiteX33" fmla="*/ 165100 w 1303957"/>
                <a:gd name="connsiteY33" fmla="*/ 128488 h 1175971"/>
                <a:gd name="connsiteX0" fmla="*/ 165100 w 1303957"/>
                <a:gd name="connsiteY0" fmla="*/ 128488 h 1175971"/>
                <a:gd name="connsiteX1" fmla="*/ 254794 w 1303957"/>
                <a:gd name="connsiteY1" fmla="*/ 52398 h 1175971"/>
                <a:gd name="connsiteX2" fmla="*/ 400050 w 1303957"/>
                <a:gd name="connsiteY2" fmla="*/ 11 h 1175971"/>
                <a:gd name="connsiteX3" fmla="*/ 514350 w 1303957"/>
                <a:gd name="connsiteY3" fmla="*/ 59542 h 1175971"/>
                <a:gd name="connsiteX4" fmla="*/ 771525 w 1303957"/>
                <a:gd name="connsiteY4" fmla="*/ 100023 h 1175971"/>
                <a:gd name="connsiteX5" fmla="*/ 815697 w 1303957"/>
                <a:gd name="connsiteY5" fmla="*/ 195163 h 1175971"/>
                <a:gd name="connsiteX6" fmla="*/ 854869 w 1303957"/>
                <a:gd name="connsiteY6" fmla="*/ 140505 h 1175971"/>
                <a:gd name="connsiteX7" fmla="*/ 914400 w 1303957"/>
                <a:gd name="connsiteY7" fmla="*/ 266711 h 1175971"/>
                <a:gd name="connsiteX8" fmla="*/ 911052 w 1303957"/>
                <a:gd name="connsiteY8" fmla="*/ 400054 h 1175971"/>
                <a:gd name="connsiteX9" fmla="*/ 847725 w 1303957"/>
                <a:gd name="connsiteY9" fmla="*/ 531030 h 1175971"/>
                <a:gd name="connsiteX10" fmla="*/ 990600 w 1303957"/>
                <a:gd name="connsiteY10" fmla="*/ 714386 h 1175971"/>
                <a:gd name="connsiteX11" fmla="*/ 1033463 w 1303957"/>
                <a:gd name="connsiteY11" fmla="*/ 883455 h 1175971"/>
                <a:gd name="connsiteX12" fmla="*/ 1259681 w 1303957"/>
                <a:gd name="connsiteY12" fmla="*/ 938223 h 1175971"/>
                <a:gd name="connsiteX13" fmla="*/ 1303957 w 1303957"/>
                <a:gd name="connsiteY13" fmla="*/ 1024441 h 1175971"/>
                <a:gd name="connsiteX14" fmla="*/ 1240632 w 1303957"/>
                <a:gd name="connsiteY14" fmla="*/ 1035855 h 1175971"/>
                <a:gd name="connsiteX15" fmla="*/ 1090614 w 1303957"/>
                <a:gd name="connsiteY15" fmla="*/ 976323 h 1175971"/>
                <a:gd name="connsiteX16" fmla="*/ 983457 w 1303957"/>
                <a:gd name="connsiteY16" fmla="*/ 969180 h 1175971"/>
                <a:gd name="connsiteX17" fmla="*/ 816770 w 1303957"/>
                <a:gd name="connsiteY17" fmla="*/ 902505 h 1175971"/>
                <a:gd name="connsiteX18" fmla="*/ 762000 w 1303957"/>
                <a:gd name="connsiteY18" fmla="*/ 964416 h 1175971"/>
                <a:gd name="connsiteX19" fmla="*/ 550070 w 1303957"/>
                <a:gd name="connsiteY19" fmla="*/ 954892 h 1175971"/>
                <a:gd name="connsiteX20" fmla="*/ 523876 w 1303957"/>
                <a:gd name="connsiteY20" fmla="*/ 1076336 h 1175971"/>
                <a:gd name="connsiteX21" fmla="*/ 528639 w 1303957"/>
                <a:gd name="connsiteY21" fmla="*/ 1164442 h 1175971"/>
                <a:gd name="connsiteX22" fmla="*/ 435770 w 1303957"/>
                <a:gd name="connsiteY22" fmla="*/ 1147772 h 1175971"/>
                <a:gd name="connsiteX23" fmla="*/ 354807 w 1303957"/>
                <a:gd name="connsiteY23" fmla="*/ 992991 h 1175971"/>
                <a:gd name="connsiteX24" fmla="*/ 278607 w 1303957"/>
                <a:gd name="connsiteY24" fmla="*/ 1085860 h 1175971"/>
                <a:gd name="connsiteX25" fmla="*/ 214314 w 1303957"/>
                <a:gd name="connsiteY25" fmla="*/ 1038235 h 1175971"/>
                <a:gd name="connsiteX26" fmla="*/ 146154 w 1303957"/>
                <a:gd name="connsiteY26" fmla="*/ 1048253 h 1175971"/>
                <a:gd name="connsiteX27" fmla="*/ 165100 w 1303957"/>
                <a:gd name="connsiteY27" fmla="*/ 767162 h 1175971"/>
                <a:gd name="connsiteX28" fmla="*/ 71438 w 1303957"/>
                <a:gd name="connsiteY28" fmla="*/ 740580 h 1175971"/>
                <a:gd name="connsiteX29" fmla="*/ 0 w 1303957"/>
                <a:gd name="connsiteY29" fmla="*/ 576273 h 1175971"/>
                <a:gd name="connsiteX30" fmla="*/ 71438 w 1303957"/>
                <a:gd name="connsiteY30" fmla="*/ 492930 h 1175971"/>
                <a:gd name="connsiteX31" fmla="*/ 188119 w 1303957"/>
                <a:gd name="connsiteY31" fmla="*/ 290523 h 1175971"/>
                <a:gd name="connsiteX32" fmla="*/ 165100 w 1303957"/>
                <a:gd name="connsiteY32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33463 w 1282526"/>
                <a:gd name="connsiteY11" fmla="*/ 883455 h 1175971"/>
                <a:gd name="connsiteX12" fmla="*/ 1259681 w 1282526"/>
                <a:gd name="connsiteY12" fmla="*/ 938223 h 1175971"/>
                <a:gd name="connsiteX13" fmla="*/ 1282526 w 1282526"/>
                <a:gd name="connsiteY13" fmla="*/ 1026822 h 1175971"/>
                <a:gd name="connsiteX14" fmla="*/ 1240632 w 1282526"/>
                <a:gd name="connsiteY14" fmla="*/ 1035855 h 1175971"/>
                <a:gd name="connsiteX15" fmla="*/ 1090614 w 1282526"/>
                <a:gd name="connsiteY15" fmla="*/ 976323 h 1175971"/>
                <a:gd name="connsiteX16" fmla="*/ 983457 w 1282526"/>
                <a:gd name="connsiteY16" fmla="*/ 969180 h 1175971"/>
                <a:gd name="connsiteX17" fmla="*/ 816770 w 1282526"/>
                <a:gd name="connsiteY17" fmla="*/ 902505 h 1175971"/>
                <a:gd name="connsiteX18" fmla="*/ 762000 w 1282526"/>
                <a:gd name="connsiteY18" fmla="*/ 964416 h 1175971"/>
                <a:gd name="connsiteX19" fmla="*/ 550070 w 1282526"/>
                <a:gd name="connsiteY19" fmla="*/ 954892 h 1175971"/>
                <a:gd name="connsiteX20" fmla="*/ 523876 w 1282526"/>
                <a:gd name="connsiteY20" fmla="*/ 1076336 h 1175971"/>
                <a:gd name="connsiteX21" fmla="*/ 528639 w 1282526"/>
                <a:gd name="connsiteY21" fmla="*/ 1164442 h 1175971"/>
                <a:gd name="connsiteX22" fmla="*/ 435770 w 1282526"/>
                <a:gd name="connsiteY22" fmla="*/ 1147772 h 1175971"/>
                <a:gd name="connsiteX23" fmla="*/ 354807 w 1282526"/>
                <a:gd name="connsiteY23" fmla="*/ 992991 h 1175971"/>
                <a:gd name="connsiteX24" fmla="*/ 278607 w 1282526"/>
                <a:gd name="connsiteY24" fmla="*/ 1085860 h 1175971"/>
                <a:gd name="connsiteX25" fmla="*/ 214314 w 1282526"/>
                <a:gd name="connsiteY25" fmla="*/ 1038235 h 1175971"/>
                <a:gd name="connsiteX26" fmla="*/ 146154 w 1282526"/>
                <a:gd name="connsiteY26" fmla="*/ 1048253 h 1175971"/>
                <a:gd name="connsiteX27" fmla="*/ 165100 w 1282526"/>
                <a:gd name="connsiteY27" fmla="*/ 767162 h 1175971"/>
                <a:gd name="connsiteX28" fmla="*/ 71438 w 1282526"/>
                <a:gd name="connsiteY28" fmla="*/ 740580 h 1175971"/>
                <a:gd name="connsiteX29" fmla="*/ 0 w 1282526"/>
                <a:gd name="connsiteY29" fmla="*/ 576273 h 1175971"/>
                <a:gd name="connsiteX30" fmla="*/ 71438 w 1282526"/>
                <a:gd name="connsiteY30" fmla="*/ 492930 h 1175971"/>
                <a:gd name="connsiteX31" fmla="*/ 188119 w 1282526"/>
                <a:gd name="connsiteY31" fmla="*/ 290523 h 1175971"/>
                <a:gd name="connsiteX32" fmla="*/ 165100 w 1282526"/>
                <a:gd name="connsiteY32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33463 w 1282526"/>
                <a:gd name="connsiteY11" fmla="*/ 883455 h 1175971"/>
                <a:gd name="connsiteX12" fmla="*/ 1216820 w 1282526"/>
                <a:gd name="connsiteY12" fmla="*/ 942986 h 1175971"/>
                <a:gd name="connsiteX13" fmla="*/ 1259681 w 1282526"/>
                <a:gd name="connsiteY13" fmla="*/ 938223 h 1175971"/>
                <a:gd name="connsiteX14" fmla="*/ 1282526 w 1282526"/>
                <a:gd name="connsiteY14" fmla="*/ 1026822 h 1175971"/>
                <a:gd name="connsiteX15" fmla="*/ 1240632 w 1282526"/>
                <a:gd name="connsiteY15" fmla="*/ 1035855 h 1175971"/>
                <a:gd name="connsiteX16" fmla="*/ 1090614 w 1282526"/>
                <a:gd name="connsiteY16" fmla="*/ 976323 h 1175971"/>
                <a:gd name="connsiteX17" fmla="*/ 983457 w 1282526"/>
                <a:gd name="connsiteY17" fmla="*/ 969180 h 1175971"/>
                <a:gd name="connsiteX18" fmla="*/ 816770 w 1282526"/>
                <a:gd name="connsiteY18" fmla="*/ 902505 h 1175971"/>
                <a:gd name="connsiteX19" fmla="*/ 762000 w 1282526"/>
                <a:gd name="connsiteY19" fmla="*/ 964416 h 1175971"/>
                <a:gd name="connsiteX20" fmla="*/ 550070 w 1282526"/>
                <a:gd name="connsiteY20" fmla="*/ 954892 h 1175971"/>
                <a:gd name="connsiteX21" fmla="*/ 523876 w 1282526"/>
                <a:gd name="connsiteY21" fmla="*/ 1076336 h 1175971"/>
                <a:gd name="connsiteX22" fmla="*/ 528639 w 1282526"/>
                <a:gd name="connsiteY22" fmla="*/ 1164442 h 1175971"/>
                <a:gd name="connsiteX23" fmla="*/ 435770 w 1282526"/>
                <a:gd name="connsiteY23" fmla="*/ 1147772 h 1175971"/>
                <a:gd name="connsiteX24" fmla="*/ 354807 w 1282526"/>
                <a:gd name="connsiteY24" fmla="*/ 992991 h 1175971"/>
                <a:gd name="connsiteX25" fmla="*/ 278607 w 1282526"/>
                <a:gd name="connsiteY25" fmla="*/ 1085860 h 1175971"/>
                <a:gd name="connsiteX26" fmla="*/ 214314 w 1282526"/>
                <a:gd name="connsiteY26" fmla="*/ 1038235 h 1175971"/>
                <a:gd name="connsiteX27" fmla="*/ 146154 w 1282526"/>
                <a:gd name="connsiteY27" fmla="*/ 1048253 h 1175971"/>
                <a:gd name="connsiteX28" fmla="*/ 165100 w 1282526"/>
                <a:gd name="connsiteY28" fmla="*/ 767162 h 1175971"/>
                <a:gd name="connsiteX29" fmla="*/ 71438 w 1282526"/>
                <a:gd name="connsiteY29" fmla="*/ 740580 h 1175971"/>
                <a:gd name="connsiteX30" fmla="*/ 0 w 1282526"/>
                <a:gd name="connsiteY30" fmla="*/ 576273 h 1175971"/>
                <a:gd name="connsiteX31" fmla="*/ 71438 w 1282526"/>
                <a:gd name="connsiteY31" fmla="*/ 492930 h 1175971"/>
                <a:gd name="connsiteX32" fmla="*/ 188119 w 1282526"/>
                <a:gd name="connsiteY32" fmla="*/ 290523 h 1175971"/>
                <a:gd name="connsiteX33" fmla="*/ 165100 w 1282526"/>
                <a:gd name="connsiteY33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00126 w 1282526"/>
                <a:gd name="connsiteY11" fmla="*/ 885837 h 1175971"/>
                <a:gd name="connsiteX12" fmla="*/ 1216820 w 1282526"/>
                <a:gd name="connsiteY12" fmla="*/ 942986 h 1175971"/>
                <a:gd name="connsiteX13" fmla="*/ 1259681 w 1282526"/>
                <a:gd name="connsiteY13" fmla="*/ 938223 h 1175971"/>
                <a:gd name="connsiteX14" fmla="*/ 1282526 w 1282526"/>
                <a:gd name="connsiteY14" fmla="*/ 1026822 h 1175971"/>
                <a:gd name="connsiteX15" fmla="*/ 1240632 w 1282526"/>
                <a:gd name="connsiteY15" fmla="*/ 1035855 h 1175971"/>
                <a:gd name="connsiteX16" fmla="*/ 1090614 w 1282526"/>
                <a:gd name="connsiteY16" fmla="*/ 976323 h 1175971"/>
                <a:gd name="connsiteX17" fmla="*/ 983457 w 1282526"/>
                <a:gd name="connsiteY17" fmla="*/ 969180 h 1175971"/>
                <a:gd name="connsiteX18" fmla="*/ 816770 w 1282526"/>
                <a:gd name="connsiteY18" fmla="*/ 902505 h 1175971"/>
                <a:gd name="connsiteX19" fmla="*/ 762000 w 1282526"/>
                <a:gd name="connsiteY19" fmla="*/ 964416 h 1175971"/>
                <a:gd name="connsiteX20" fmla="*/ 550070 w 1282526"/>
                <a:gd name="connsiteY20" fmla="*/ 954892 h 1175971"/>
                <a:gd name="connsiteX21" fmla="*/ 523876 w 1282526"/>
                <a:gd name="connsiteY21" fmla="*/ 1076336 h 1175971"/>
                <a:gd name="connsiteX22" fmla="*/ 528639 w 1282526"/>
                <a:gd name="connsiteY22" fmla="*/ 1164442 h 1175971"/>
                <a:gd name="connsiteX23" fmla="*/ 435770 w 1282526"/>
                <a:gd name="connsiteY23" fmla="*/ 1147772 h 1175971"/>
                <a:gd name="connsiteX24" fmla="*/ 354807 w 1282526"/>
                <a:gd name="connsiteY24" fmla="*/ 992991 h 1175971"/>
                <a:gd name="connsiteX25" fmla="*/ 278607 w 1282526"/>
                <a:gd name="connsiteY25" fmla="*/ 1085860 h 1175971"/>
                <a:gd name="connsiteX26" fmla="*/ 214314 w 1282526"/>
                <a:gd name="connsiteY26" fmla="*/ 1038235 h 1175971"/>
                <a:gd name="connsiteX27" fmla="*/ 146154 w 1282526"/>
                <a:gd name="connsiteY27" fmla="*/ 1048253 h 1175971"/>
                <a:gd name="connsiteX28" fmla="*/ 165100 w 1282526"/>
                <a:gd name="connsiteY28" fmla="*/ 767162 h 1175971"/>
                <a:gd name="connsiteX29" fmla="*/ 71438 w 1282526"/>
                <a:gd name="connsiteY29" fmla="*/ 740580 h 1175971"/>
                <a:gd name="connsiteX30" fmla="*/ 0 w 1282526"/>
                <a:gd name="connsiteY30" fmla="*/ 576273 h 1175971"/>
                <a:gd name="connsiteX31" fmla="*/ 71438 w 1282526"/>
                <a:gd name="connsiteY31" fmla="*/ 492930 h 1175971"/>
                <a:gd name="connsiteX32" fmla="*/ 188119 w 1282526"/>
                <a:gd name="connsiteY32" fmla="*/ 290523 h 1175971"/>
                <a:gd name="connsiteX33" fmla="*/ 165100 w 1282526"/>
                <a:gd name="connsiteY33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00126 w 1282526"/>
                <a:gd name="connsiteY11" fmla="*/ 885837 h 1175971"/>
                <a:gd name="connsiteX12" fmla="*/ 1216820 w 1282526"/>
                <a:gd name="connsiteY12" fmla="*/ 942986 h 1175971"/>
                <a:gd name="connsiteX13" fmla="*/ 1259681 w 1282526"/>
                <a:gd name="connsiteY13" fmla="*/ 938223 h 1175971"/>
                <a:gd name="connsiteX14" fmla="*/ 1282526 w 1282526"/>
                <a:gd name="connsiteY14" fmla="*/ 1026822 h 1175971"/>
                <a:gd name="connsiteX15" fmla="*/ 1240632 w 1282526"/>
                <a:gd name="connsiteY15" fmla="*/ 1035855 h 1175971"/>
                <a:gd name="connsiteX16" fmla="*/ 1090614 w 1282526"/>
                <a:gd name="connsiteY16" fmla="*/ 976323 h 1175971"/>
                <a:gd name="connsiteX17" fmla="*/ 983457 w 1282526"/>
                <a:gd name="connsiteY17" fmla="*/ 969180 h 1175971"/>
                <a:gd name="connsiteX18" fmla="*/ 816770 w 1282526"/>
                <a:gd name="connsiteY18" fmla="*/ 902505 h 1175971"/>
                <a:gd name="connsiteX19" fmla="*/ 762000 w 1282526"/>
                <a:gd name="connsiteY19" fmla="*/ 964416 h 1175971"/>
                <a:gd name="connsiteX20" fmla="*/ 623889 w 1282526"/>
                <a:gd name="connsiteY20" fmla="*/ 978705 h 1175971"/>
                <a:gd name="connsiteX21" fmla="*/ 550070 w 1282526"/>
                <a:gd name="connsiteY21" fmla="*/ 954892 h 1175971"/>
                <a:gd name="connsiteX22" fmla="*/ 523876 w 1282526"/>
                <a:gd name="connsiteY22" fmla="*/ 1076336 h 1175971"/>
                <a:gd name="connsiteX23" fmla="*/ 528639 w 1282526"/>
                <a:gd name="connsiteY23" fmla="*/ 1164442 h 1175971"/>
                <a:gd name="connsiteX24" fmla="*/ 435770 w 1282526"/>
                <a:gd name="connsiteY24" fmla="*/ 1147772 h 1175971"/>
                <a:gd name="connsiteX25" fmla="*/ 354807 w 1282526"/>
                <a:gd name="connsiteY25" fmla="*/ 992991 h 1175971"/>
                <a:gd name="connsiteX26" fmla="*/ 278607 w 1282526"/>
                <a:gd name="connsiteY26" fmla="*/ 1085860 h 1175971"/>
                <a:gd name="connsiteX27" fmla="*/ 214314 w 1282526"/>
                <a:gd name="connsiteY27" fmla="*/ 1038235 h 1175971"/>
                <a:gd name="connsiteX28" fmla="*/ 146154 w 1282526"/>
                <a:gd name="connsiteY28" fmla="*/ 1048253 h 1175971"/>
                <a:gd name="connsiteX29" fmla="*/ 165100 w 1282526"/>
                <a:gd name="connsiteY29" fmla="*/ 767162 h 1175971"/>
                <a:gd name="connsiteX30" fmla="*/ 71438 w 1282526"/>
                <a:gd name="connsiteY30" fmla="*/ 740580 h 1175971"/>
                <a:gd name="connsiteX31" fmla="*/ 0 w 1282526"/>
                <a:gd name="connsiteY31" fmla="*/ 576273 h 1175971"/>
                <a:gd name="connsiteX32" fmla="*/ 71438 w 1282526"/>
                <a:gd name="connsiteY32" fmla="*/ 492930 h 1175971"/>
                <a:gd name="connsiteX33" fmla="*/ 188119 w 1282526"/>
                <a:gd name="connsiteY33" fmla="*/ 290523 h 1175971"/>
                <a:gd name="connsiteX34" fmla="*/ 165100 w 1282526"/>
                <a:gd name="connsiteY34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00126 w 1282526"/>
                <a:gd name="connsiteY11" fmla="*/ 885837 h 1175971"/>
                <a:gd name="connsiteX12" fmla="*/ 1216820 w 1282526"/>
                <a:gd name="connsiteY12" fmla="*/ 942986 h 1175971"/>
                <a:gd name="connsiteX13" fmla="*/ 1259681 w 1282526"/>
                <a:gd name="connsiteY13" fmla="*/ 938223 h 1175971"/>
                <a:gd name="connsiteX14" fmla="*/ 1282526 w 1282526"/>
                <a:gd name="connsiteY14" fmla="*/ 1026822 h 1175971"/>
                <a:gd name="connsiteX15" fmla="*/ 1240632 w 1282526"/>
                <a:gd name="connsiteY15" fmla="*/ 1035855 h 1175971"/>
                <a:gd name="connsiteX16" fmla="*/ 1090614 w 1282526"/>
                <a:gd name="connsiteY16" fmla="*/ 976323 h 1175971"/>
                <a:gd name="connsiteX17" fmla="*/ 983457 w 1282526"/>
                <a:gd name="connsiteY17" fmla="*/ 969180 h 1175971"/>
                <a:gd name="connsiteX18" fmla="*/ 816770 w 1282526"/>
                <a:gd name="connsiteY18" fmla="*/ 902505 h 1175971"/>
                <a:gd name="connsiteX19" fmla="*/ 762000 w 1282526"/>
                <a:gd name="connsiteY19" fmla="*/ 964416 h 1175971"/>
                <a:gd name="connsiteX20" fmla="*/ 623889 w 1282526"/>
                <a:gd name="connsiteY20" fmla="*/ 978705 h 1175971"/>
                <a:gd name="connsiteX21" fmla="*/ 550070 w 1282526"/>
                <a:gd name="connsiteY21" fmla="*/ 954892 h 1175971"/>
                <a:gd name="connsiteX22" fmla="*/ 547689 w 1282526"/>
                <a:gd name="connsiteY22" fmla="*/ 997755 h 1175971"/>
                <a:gd name="connsiteX23" fmla="*/ 523876 w 1282526"/>
                <a:gd name="connsiteY23" fmla="*/ 1076336 h 1175971"/>
                <a:gd name="connsiteX24" fmla="*/ 528639 w 1282526"/>
                <a:gd name="connsiteY24" fmla="*/ 1164442 h 1175971"/>
                <a:gd name="connsiteX25" fmla="*/ 435770 w 1282526"/>
                <a:gd name="connsiteY25" fmla="*/ 1147772 h 1175971"/>
                <a:gd name="connsiteX26" fmla="*/ 354807 w 1282526"/>
                <a:gd name="connsiteY26" fmla="*/ 992991 h 1175971"/>
                <a:gd name="connsiteX27" fmla="*/ 278607 w 1282526"/>
                <a:gd name="connsiteY27" fmla="*/ 1085860 h 1175971"/>
                <a:gd name="connsiteX28" fmla="*/ 214314 w 1282526"/>
                <a:gd name="connsiteY28" fmla="*/ 1038235 h 1175971"/>
                <a:gd name="connsiteX29" fmla="*/ 146154 w 1282526"/>
                <a:gd name="connsiteY29" fmla="*/ 1048253 h 1175971"/>
                <a:gd name="connsiteX30" fmla="*/ 165100 w 1282526"/>
                <a:gd name="connsiteY30" fmla="*/ 767162 h 1175971"/>
                <a:gd name="connsiteX31" fmla="*/ 71438 w 1282526"/>
                <a:gd name="connsiteY31" fmla="*/ 740580 h 1175971"/>
                <a:gd name="connsiteX32" fmla="*/ 0 w 1282526"/>
                <a:gd name="connsiteY32" fmla="*/ 576273 h 1175971"/>
                <a:gd name="connsiteX33" fmla="*/ 71438 w 1282526"/>
                <a:gd name="connsiteY33" fmla="*/ 492930 h 1175971"/>
                <a:gd name="connsiteX34" fmla="*/ 188119 w 1282526"/>
                <a:gd name="connsiteY34" fmla="*/ 290523 h 1175971"/>
                <a:gd name="connsiteX35" fmla="*/ 165100 w 1282526"/>
                <a:gd name="connsiteY35" fmla="*/ 128488 h 1175971"/>
                <a:gd name="connsiteX0" fmla="*/ 165100 w 1282526"/>
                <a:gd name="connsiteY0" fmla="*/ 128488 h 1175971"/>
                <a:gd name="connsiteX1" fmla="*/ 254794 w 1282526"/>
                <a:gd name="connsiteY1" fmla="*/ 52398 h 1175971"/>
                <a:gd name="connsiteX2" fmla="*/ 400050 w 1282526"/>
                <a:gd name="connsiteY2" fmla="*/ 11 h 1175971"/>
                <a:gd name="connsiteX3" fmla="*/ 514350 w 1282526"/>
                <a:gd name="connsiteY3" fmla="*/ 59542 h 1175971"/>
                <a:gd name="connsiteX4" fmla="*/ 771525 w 1282526"/>
                <a:gd name="connsiteY4" fmla="*/ 100023 h 1175971"/>
                <a:gd name="connsiteX5" fmla="*/ 815697 w 1282526"/>
                <a:gd name="connsiteY5" fmla="*/ 195163 h 1175971"/>
                <a:gd name="connsiteX6" fmla="*/ 854869 w 1282526"/>
                <a:gd name="connsiteY6" fmla="*/ 140505 h 1175971"/>
                <a:gd name="connsiteX7" fmla="*/ 914400 w 1282526"/>
                <a:gd name="connsiteY7" fmla="*/ 266711 h 1175971"/>
                <a:gd name="connsiteX8" fmla="*/ 911052 w 1282526"/>
                <a:gd name="connsiteY8" fmla="*/ 400054 h 1175971"/>
                <a:gd name="connsiteX9" fmla="*/ 847725 w 1282526"/>
                <a:gd name="connsiteY9" fmla="*/ 531030 h 1175971"/>
                <a:gd name="connsiteX10" fmla="*/ 990600 w 1282526"/>
                <a:gd name="connsiteY10" fmla="*/ 714386 h 1175971"/>
                <a:gd name="connsiteX11" fmla="*/ 1000126 w 1282526"/>
                <a:gd name="connsiteY11" fmla="*/ 885837 h 1175971"/>
                <a:gd name="connsiteX12" fmla="*/ 1216820 w 1282526"/>
                <a:gd name="connsiteY12" fmla="*/ 942986 h 1175971"/>
                <a:gd name="connsiteX13" fmla="*/ 1259681 w 1282526"/>
                <a:gd name="connsiteY13" fmla="*/ 938223 h 1175971"/>
                <a:gd name="connsiteX14" fmla="*/ 1282526 w 1282526"/>
                <a:gd name="connsiteY14" fmla="*/ 1026822 h 1175971"/>
                <a:gd name="connsiteX15" fmla="*/ 1240632 w 1282526"/>
                <a:gd name="connsiteY15" fmla="*/ 1035855 h 1175971"/>
                <a:gd name="connsiteX16" fmla="*/ 1090614 w 1282526"/>
                <a:gd name="connsiteY16" fmla="*/ 976323 h 1175971"/>
                <a:gd name="connsiteX17" fmla="*/ 983457 w 1282526"/>
                <a:gd name="connsiteY17" fmla="*/ 969180 h 1175971"/>
                <a:gd name="connsiteX18" fmla="*/ 816770 w 1282526"/>
                <a:gd name="connsiteY18" fmla="*/ 902505 h 1175971"/>
                <a:gd name="connsiteX19" fmla="*/ 762000 w 1282526"/>
                <a:gd name="connsiteY19" fmla="*/ 964416 h 1175971"/>
                <a:gd name="connsiteX20" fmla="*/ 623889 w 1282526"/>
                <a:gd name="connsiteY20" fmla="*/ 978705 h 1175971"/>
                <a:gd name="connsiteX21" fmla="*/ 569120 w 1282526"/>
                <a:gd name="connsiteY21" fmla="*/ 954892 h 1175971"/>
                <a:gd name="connsiteX22" fmla="*/ 547689 w 1282526"/>
                <a:gd name="connsiteY22" fmla="*/ 997755 h 1175971"/>
                <a:gd name="connsiteX23" fmla="*/ 523876 w 1282526"/>
                <a:gd name="connsiteY23" fmla="*/ 1076336 h 1175971"/>
                <a:gd name="connsiteX24" fmla="*/ 528639 w 1282526"/>
                <a:gd name="connsiteY24" fmla="*/ 1164442 h 1175971"/>
                <a:gd name="connsiteX25" fmla="*/ 435770 w 1282526"/>
                <a:gd name="connsiteY25" fmla="*/ 1147772 h 1175971"/>
                <a:gd name="connsiteX26" fmla="*/ 354807 w 1282526"/>
                <a:gd name="connsiteY26" fmla="*/ 992991 h 1175971"/>
                <a:gd name="connsiteX27" fmla="*/ 278607 w 1282526"/>
                <a:gd name="connsiteY27" fmla="*/ 1085860 h 1175971"/>
                <a:gd name="connsiteX28" fmla="*/ 214314 w 1282526"/>
                <a:gd name="connsiteY28" fmla="*/ 1038235 h 1175971"/>
                <a:gd name="connsiteX29" fmla="*/ 146154 w 1282526"/>
                <a:gd name="connsiteY29" fmla="*/ 1048253 h 1175971"/>
                <a:gd name="connsiteX30" fmla="*/ 165100 w 1282526"/>
                <a:gd name="connsiteY30" fmla="*/ 767162 h 1175971"/>
                <a:gd name="connsiteX31" fmla="*/ 71438 w 1282526"/>
                <a:gd name="connsiteY31" fmla="*/ 740580 h 1175971"/>
                <a:gd name="connsiteX32" fmla="*/ 0 w 1282526"/>
                <a:gd name="connsiteY32" fmla="*/ 576273 h 1175971"/>
                <a:gd name="connsiteX33" fmla="*/ 71438 w 1282526"/>
                <a:gd name="connsiteY33" fmla="*/ 492930 h 1175971"/>
                <a:gd name="connsiteX34" fmla="*/ 188119 w 1282526"/>
                <a:gd name="connsiteY34" fmla="*/ 290523 h 1175971"/>
                <a:gd name="connsiteX35" fmla="*/ 165100 w 1282526"/>
                <a:gd name="connsiteY35" fmla="*/ 128488 h 1175971"/>
                <a:gd name="connsiteX0" fmla="*/ 165100 w 1282526"/>
                <a:gd name="connsiteY0" fmla="*/ 128488 h 1180319"/>
                <a:gd name="connsiteX1" fmla="*/ 254794 w 1282526"/>
                <a:gd name="connsiteY1" fmla="*/ 52398 h 1180319"/>
                <a:gd name="connsiteX2" fmla="*/ 400050 w 1282526"/>
                <a:gd name="connsiteY2" fmla="*/ 11 h 1180319"/>
                <a:gd name="connsiteX3" fmla="*/ 514350 w 1282526"/>
                <a:gd name="connsiteY3" fmla="*/ 59542 h 1180319"/>
                <a:gd name="connsiteX4" fmla="*/ 771525 w 1282526"/>
                <a:gd name="connsiteY4" fmla="*/ 100023 h 1180319"/>
                <a:gd name="connsiteX5" fmla="*/ 815697 w 1282526"/>
                <a:gd name="connsiteY5" fmla="*/ 195163 h 1180319"/>
                <a:gd name="connsiteX6" fmla="*/ 854869 w 1282526"/>
                <a:gd name="connsiteY6" fmla="*/ 140505 h 1180319"/>
                <a:gd name="connsiteX7" fmla="*/ 914400 w 1282526"/>
                <a:gd name="connsiteY7" fmla="*/ 266711 h 1180319"/>
                <a:gd name="connsiteX8" fmla="*/ 911052 w 1282526"/>
                <a:gd name="connsiteY8" fmla="*/ 400054 h 1180319"/>
                <a:gd name="connsiteX9" fmla="*/ 847725 w 1282526"/>
                <a:gd name="connsiteY9" fmla="*/ 531030 h 1180319"/>
                <a:gd name="connsiteX10" fmla="*/ 990600 w 1282526"/>
                <a:gd name="connsiteY10" fmla="*/ 714386 h 1180319"/>
                <a:gd name="connsiteX11" fmla="*/ 1000126 w 1282526"/>
                <a:gd name="connsiteY11" fmla="*/ 885837 h 1180319"/>
                <a:gd name="connsiteX12" fmla="*/ 1216820 w 1282526"/>
                <a:gd name="connsiteY12" fmla="*/ 942986 h 1180319"/>
                <a:gd name="connsiteX13" fmla="*/ 1259681 w 1282526"/>
                <a:gd name="connsiteY13" fmla="*/ 938223 h 1180319"/>
                <a:gd name="connsiteX14" fmla="*/ 1282526 w 1282526"/>
                <a:gd name="connsiteY14" fmla="*/ 1026822 h 1180319"/>
                <a:gd name="connsiteX15" fmla="*/ 1240632 w 1282526"/>
                <a:gd name="connsiteY15" fmla="*/ 1035855 h 1180319"/>
                <a:gd name="connsiteX16" fmla="*/ 1090614 w 1282526"/>
                <a:gd name="connsiteY16" fmla="*/ 976323 h 1180319"/>
                <a:gd name="connsiteX17" fmla="*/ 983457 w 1282526"/>
                <a:gd name="connsiteY17" fmla="*/ 969180 h 1180319"/>
                <a:gd name="connsiteX18" fmla="*/ 816770 w 1282526"/>
                <a:gd name="connsiteY18" fmla="*/ 902505 h 1180319"/>
                <a:gd name="connsiteX19" fmla="*/ 762000 w 1282526"/>
                <a:gd name="connsiteY19" fmla="*/ 964416 h 1180319"/>
                <a:gd name="connsiteX20" fmla="*/ 623889 w 1282526"/>
                <a:gd name="connsiteY20" fmla="*/ 978705 h 1180319"/>
                <a:gd name="connsiteX21" fmla="*/ 569120 w 1282526"/>
                <a:gd name="connsiteY21" fmla="*/ 954892 h 1180319"/>
                <a:gd name="connsiteX22" fmla="*/ 547689 w 1282526"/>
                <a:gd name="connsiteY22" fmla="*/ 997755 h 1180319"/>
                <a:gd name="connsiteX23" fmla="*/ 523876 w 1282526"/>
                <a:gd name="connsiteY23" fmla="*/ 1076336 h 1180319"/>
                <a:gd name="connsiteX24" fmla="*/ 535783 w 1282526"/>
                <a:gd name="connsiteY24" fmla="*/ 1171586 h 1180319"/>
                <a:gd name="connsiteX25" fmla="*/ 435770 w 1282526"/>
                <a:gd name="connsiteY25" fmla="*/ 1147772 h 1180319"/>
                <a:gd name="connsiteX26" fmla="*/ 354807 w 1282526"/>
                <a:gd name="connsiteY26" fmla="*/ 992991 h 1180319"/>
                <a:gd name="connsiteX27" fmla="*/ 278607 w 1282526"/>
                <a:gd name="connsiteY27" fmla="*/ 1085860 h 1180319"/>
                <a:gd name="connsiteX28" fmla="*/ 214314 w 1282526"/>
                <a:gd name="connsiteY28" fmla="*/ 1038235 h 1180319"/>
                <a:gd name="connsiteX29" fmla="*/ 146154 w 1282526"/>
                <a:gd name="connsiteY29" fmla="*/ 1048253 h 1180319"/>
                <a:gd name="connsiteX30" fmla="*/ 165100 w 1282526"/>
                <a:gd name="connsiteY30" fmla="*/ 767162 h 1180319"/>
                <a:gd name="connsiteX31" fmla="*/ 71438 w 1282526"/>
                <a:gd name="connsiteY31" fmla="*/ 740580 h 1180319"/>
                <a:gd name="connsiteX32" fmla="*/ 0 w 1282526"/>
                <a:gd name="connsiteY32" fmla="*/ 576273 h 1180319"/>
                <a:gd name="connsiteX33" fmla="*/ 71438 w 1282526"/>
                <a:gd name="connsiteY33" fmla="*/ 492930 h 1180319"/>
                <a:gd name="connsiteX34" fmla="*/ 188119 w 1282526"/>
                <a:gd name="connsiteY34" fmla="*/ 290523 h 1180319"/>
                <a:gd name="connsiteX35" fmla="*/ 165100 w 1282526"/>
                <a:gd name="connsiteY35" fmla="*/ 128488 h 1180319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771525 w 1282526"/>
                <a:gd name="connsiteY5" fmla="*/ 100022 h 1180318"/>
                <a:gd name="connsiteX6" fmla="*/ 815697 w 1282526"/>
                <a:gd name="connsiteY6" fmla="*/ 195162 h 1180318"/>
                <a:gd name="connsiteX7" fmla="*/ 854869 w 1282526"/>
                <a:gd name="connsiteY7" fmla="*/ 140504 h 1180318"/>
                <a:gd name="connsiteX8" fmla="*/ 914400 w 1282526"/>
                <a:gd name="connsiteY8" fmla="*/ 266710 h 1180318"/>
                <a:gd name="connsiteX9" fmla="*/ 911052 w 1282526"/>
                <a:gd name="connsiteY9" fmla="*/ 400053 h 1180318"/>
                <a:gd name="connsiteX10" fmla="*/ 847725 w 1282526"/>
                <a:gd name="connsiteY10" fmla="*/ 531029 h 1180318"/>
                <a:gd name="connsiteX11" fmla="*/ 990600 w 1282526"/>
                <a:gd name="connsiteY11" fmla="*/ 714385 h 1180318"/>
                <a:gd name="connsiteX12" fmla="*/ 1000126 w 1282526"/>
                <a:gd name="connsiteY12" fmla="*/ 885836 h 1180318"/>
                <a:gd name="connsiteX13" fmla="*/ 1216820 w 1282526"/>
                <a:gd name="connsiteY13" fmla="*/ 942985 h 1180318"/>
                <a:gd name="connsiteX14" fmla="*/ 1259681 w 1282526"/>
                <a:gd name="connsiteY14" fmla="*/ 938222 h 1180318"/>
                <a:gd name="connsiteX15" fmla="*/ 1282526 w 1282526"/>
                <a:gd name="connsiteY15" fmla="*/ 1026821 h 1180318"/>
                <a:gd name="connsiteX16" fmla="*/ 1240632 w 1282526"/>
                <a:gd name="connsiteY16" fmla="*/ 1035854 h 1180318"/>
                <a:gd name="connsiteX17" fmla="*/ 1090614 w 1282526"/>
                <a:gd name="connsiteY17" fmla="*/ 976322 h 1180318"/>
                <a:gd name="connsiteX18" fmla="*/ 983457 w 1282526"/>
                <a:gd name="connsiteY18" fmla="*/ 969179 h 1180318"/>
                <a:gd name="connsiteX19" fmla="*/ 816770 w 1282526"/>
                <a:gd name="connsiteY19" fmla="*/ 902504 h 1180318"/>
                <a:gd name="connsiteX20" fmla="*/ 762000 w 1282526"/>
                <a:gd name="connsiteY20" fmla="*/ 964415 h 1180318"/>
                <a:gd name="connsiteX21" fmla="*/ 623889 w 1282526"/>
                <a:gd name="connsiteY21" fmla="*/ 978704 h 1180318"/>
                <a:gd name="connsiteX22" fmla="*/ 569120 w 1282526"/>
                <a:gd name="connsiteY22" fmla="*/ 954891 h 1180318"/>
                <a:gd name="connsiteX23" fmla="*/ 547689 w 1282526"/>
                <a:gd name="connsiteY23" fmla="*/ 997754 h 1180318"/>
                <a:gd name="connsiteX24" fmla="*/ 523876 w 1282526"/>
                <a:gd name="connsiteY24" fmla="*/ 1076335 h 1180318"/>
                <a:gd name="connsiteX25" fmla="*/ 535783 w 1282526"/>
                <a:gd name="connsiteY25" fmla="*/ 1171585 h 1180318"/>
                <a:gd name="connsiteX26" fmla="*/ 435770 w 1282526"/>
                <a:gd name="connsiteY26" fmla="*/ 1147771 h 1180318"/>
                <a:gd name="connsiteX27" fmla="*/ 354807 w 1282526"/>
                <a:gd name="connsiteY27" fmla="*/ 992990 h 1180318"/>
                <a:gd name="connsiteX28" fmla="*/ 278607 w 1282526"/>
                <a:gd name="connsiteY28" fmla="*/ 1085859 h 1180318"/>
                <a:gd name="connsiteX29" fmla="*/ 214314 w 1282526"/>
                <a:gd name="connsiteY29" fmla="*/ 1038234 h 1180318"/>
                <a:gd name="connsiteX30" fmla="*/ 146154 w 1282526"/>
                <a:gd name="connsiteY30" fmla="*/ 1048252 h 1180318"/>
                <a:gd name="connsiteX31" fmla="*/ 165100 w 1282526"/>
                <a:gd name="connsiteY31" fmla="*/ 767161 h 1180318"/>
                <a:gd name="connsiteX32" fmla="*/ 71438 w 1282526"/>
                <a:gd name="connsiteY32" fmla="*/ 740579 h 1180318"/>
                <a:gd name="connsiteX33" fmla="*/ 0 w 1282526"/>
                <a:gd name="connsiteY33" fmla="*/ 576272 h 1180318"/>
                <a:gd name="connsiteX34" fmla="*/ 71438 w 1282526"/>
                <a:gd name="connsiteY34" fmla="*/ 492929 h 1180318"/>
                <a:gd name="connsiteX35" fmla="*/ 188119 w 1282526"/>
                <a:gd name="connsiteY35" fmla="*/ 290522 h 1180318"/>
                <a:gd name="connsiteX36" fmla="*/ 165100 w 1282526"/>
                <a:gd name="connsiteY36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914400 w 1282526"/>
                <a:gd name="connsiteY9" fmla="*/ 266710 h 1180318"/>
                <a:gd name="connsiteX10" fmla="*/ 911052 w 1282526"/>
                <a:gd name="connsiteY10" fmla="*/ 400053 h 1180318"/>
                <a:gd name="connsiteX11" fmla="*/ 847725 w 1282526"/>
                <a:gd name="connsiteY11" fmla="*/ 531029 h 1180318"/>
                <a:gd name="connsiteX12" fmla="*/ 990600 w 1282526"/>
                <a:gd name="connsiteY12" fmla="*/ 714385 h 1180318"/>
                <a:gd name="connsiteX13" fmla="*/ 1000126 w 1282526"/>
                <a:gd name="connsiteY13" fmla="*/ 885836 h 1180318"/>
                <a:gd name="connsiteX14" fmla="*/ 1216820 w 1282526"/>
                <a:gd name="connsiteY14" fmla="*/ 942985 h 1180318"/>
                <a:gd name="connsiteX15" fmla="*/ 1259681 w 1282526"/>
                <a:gd name="connsiteY15" fmla="*/ 938222 h 1180318"/>
                <a:gd name="connsiteX16" fmla="*/ 1282526 w 1282526"/>
                <a:gd name="connsiteY16" fmla="*/ 1026821 h 1180318"/>
                <a:gd name="connsiteX17" fmla="*/ 1240632 w 1282526"/>
                <a:gd name="connsiteY17" fmla="*/ 1035854 h 1180318"/>
                <a:gd name="connsiteX18" fmla="*/ 1090614 w 1282526"/>
                <a:gd name="connsiteY18" fmla="*/ 976322 h 1180318"/>
                <a:gd name="connsiteX19" fmla="*/ 983457 w 1282526"/>
                <a:gd name="connsiteY19" fmla="*/ 969179 h 1180318"/>
                <a:gd name="connsiteX20" fmla="*/ 816770 w 1282526"/>
                <a:gd name="connsiteY20" fmla="*/ 902504 h 1180318"/>
                <a:gd name="connsiteX21" fmla="*/ 762000 w 1282526"/>
                <a:gd name="connsiteY21" fmla="*/ 964415 h 1180318"/>
                <a:gd name="connsiteX22" fmla="*/ 623889 w 1282526"/>
                <a:gd name="connsiteY22" fmla="*/ 978704 h 1180318"/>
                <a:gd name="connsiteX23" fmla="*/ 569120 w 1282526"/>
                <a:gd name="connsiteY23" fmla="*/ 954891 h 1180318"/>
                <a:gd name="connsiteX24" fmla="*/ 547689 w 1282526"/>
                <a:gd name="connsiteY24" fmla="*/ 997754 h 1180318"/>
                <a:gd name="connsiteX25" fmla="*/ 523876 w 1282526"/>
                <a:gd name="connsiteY25" fmla="*/ 1076335 h 1180318"/>
                <a:gd name="connsiteX26" fmla="*/ 535783 w 1282526"/>
                <a:gd name="connsiteY26" fmla="*/ 1171585 h 1180318"/>
                <a:gd name="connsiteX27" fmla="*/ 435770 w 1282526"/>
                <a:gd name="connsiteY27" fmla="*/ 1147771 h 1180318"/>
                <a:gd name="connsiteX28" fmla="*/ 354807 w 1282526"/>
                <a:gd name="connsiteY28" fmla="*/ 992990 h 1180318"/>
                <a:gd name="connsiteX29" fmla="*/ 278607 w 1282526"/>
                <a:gd name="connsiteY29" fmla="*/ 1085859 h 1180318"/>
                <a:gd name="connsiteX30" fmla="*/ 214314 w 1282526"/>
                <a:gd name="connsiteY30" fmla="*/ 1038234 h 1180318"/>
                <a:gd name="connsiteX31" fmla="*/ 146154 w 1282526"/>
                <a:gd name="connsiteY31" fmla="*/ 1048252 h 1180318"/>
                <a:gd name="connsiteX32" fmla="*/ 165100 w 1282526"/>
                <a:gd name="connsiteY32" fmla="*/ 767161 h 1180318"/>
                <a:gd name="connsiteX33" fmla="*/ 71438 w 1282526"/>
                <a:gd name="connsiteY33" fmla="*/ 740579 h 1180318"/>
                <a:gd name="connsiteX34" fmla="*/ 0 w 1282526"/>
                <a:gd name="connsiteY34" fmla="*/ 576272 h 1180318"/>
                <a:gd name="connsiteX35" fmla="*/ 71438 w 1282526"/>
                <a:gd name="connsiteY35" fmla="*/ 492929 h 1180318"/>
                <a:gd name="connsiteX36" fmla="*/ 188119 w 1282526"/>
                <a:gd name="connsiteY36" fmla="*/ 290522 h 1180318"/>
                <a:gd name="connsiteX37" fmla="*/ 165100 w 1282526"/>
                <a:gd name="connsiteY37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11052 w 1282526"/>
                <a:gd name="connsiteY11" fmla="*/ 400053 h 1180318"/>
                <a:gd name="connsiteX12" fmla="*/ 847725 w 1282526"/>
                <a:gd name="connsiteY12" fmla="*/ 531029 h 1180318"/>
                <a:gd name="connsiteX13" fmla="*/ 990600 w 1282526"/>
                <a:gd name="connsiteY13" fmla="*/ 714385 h 1180318"/>
                <a:gd name="connsiteX14" fmla="*/ 1000126 w 1282526"/>
                <a:gd name="connsiteY14" fmla="*/ 885836 h 1180318"/>
                <a:gd name="connsiteX15" fmla="*/ 1216820 w 1282526"/>
                <a:gd name="connsiteY15" fmla="*/ 942985 h 1180318"/>
                <a:gd name="connsiteX16" fmla="*/ 1259681 w 1282526"/>
                <a:gd name="connsiteY16" fmla="*/ 938222 h 1180318"/>
                <a:gd name="connsiteX17" fmla="*/ 1282526 w 1282526"/>
                <a:gd name="connsiteY17" fmla="*/ 1026821 h 1180318"/>
                <a:gd name="connsiteX18" fmla="*/ 1240632 w 1282526"/>
                <a:gd name="connsiteY18" fmla="*/ 1035854 h 1180318"/>
                <a:gd name="connsiteX19" fmla="*/ 1090614 w 1282526"/>
                <a:gd name="connsiteY19" fmla="*/ 976322 h 1180318"/>
                <a:gd name="connsiteX20" fmla="*/ 983457 w 1282526"/>
                <a:gd name="connsiteY20" fmla="*/ 969179 h 1180318"/>
                <a:gd name="connsiteX21" fmla="*/ 816770 w 1282526"/>
                <a:gd name="connsiteY21" fmla="*/ 902504 h 1180318"/>
                <a:gd name="connsiteX22" fmla="*/ 762000 w 1282526"/>
                <a:gd name="connsiteY22" fmla="*/ 964415 h 1180318"/>
                <a:gd name="connsiteX23" fmla="*/ 623889 w 1282526"/>
                <a:gd name="connsiteY23" fmla="*/ 978704 h 1180318"/>
                <a:gd name="connsiteX24" fmla="*/ 569120 w 1282526"/>
                <a:gd name="connsiteY24" fmla="*/ 954891 h 1180318"/>
                <a:gd name="connsiteX25" fmla="*/ 547689 w 1282526"/>
                <a:gd name="connsiteY25" fmla="*/ 997754 h 1180318"/>
                <a:gd name="connsiteX26" fmla="*/ 523876 w 1282526"/>
                <a:gd name="connsiteY26" fmla="*/ 1076335 h 1180318"/>
                <a:gd name="connsiteX27" fmla="*/ 535783 w 1282526"/>
                <a:gd name="connsiteY27" fmla="*/ 1171585 h 1180318"/>
                <a:gd name="connsiteX28" fmla="*/ 435770 w 1282526"/>
                <a:gd name="connsiteY28" fmla="*/ 1147771 h 1180318"/>
                <a:gd name="connsiteX29" fmla="*/ 354807 w 1282526"/>
                <a:gd name="connsiteY29" fmla="*/ 992990 h 1180318"/>
                <a:gd name="connsiteX30" fmla="*/ 278607 w 1282526"/>
                <a:gd name="connsiteY30" fmla="*/ 1085859 h 1180318"/>
                <a:gd name="connsiteX31" fmla="*/ 214314 w 1282526"/>
                <a:gd name="connsiteY31" fmla="*/ 1038234 h 1180318"/>
                <a:gd name="connsiteX32" fmla="*/ 146154 w 1282526"/>
                <a:gd name="connsiteY32" fmla="*/ 1048252 h 1180318"/>
                <a:gd name="connsiteX33" fmla="*/ 165100 w 1282526"/>
                <a:gd name="connsiteY33" fmla="*/ 767161 h 1180318"/>
                <a:gd name="connsiteX34" fmla="*/ 71438 w 1282526"/>
                <a:gd name="connsiteY34" fmla="*/ 740579 h 1180318"/>
                <a:gd name="connsiteX35" fmla="*/ 0 w 1282526"/>
                <a:gd name="connsiteY35" fmla="*/ 576272 h 1180318"/>
                <a:gd name="connsiteX36" fmla="*/ 71438 w 1282526"/>
                <a:gd name="connsiteY36" fmla="*/ 492929 h 1180318"/>
                <a:gd name="connsiteX37" fmla="*/ 188119 w 1282526"/>
                <a:gd name="connsiteY37" fmla="*/ 290522 h 1180318"/>
                <a:gd name="connsiteX38" fmla="*/ 165100 w 1282526"/>
                <a:gd name="connsiteY38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11052 w 1282526"/>
                <a:gd name="connsiteY11" fmla="*/ 400053 h 1180318"/>
                <a:gd name="connsiteX12" fmla="*/ 912020 w 1282526"/>
                <a:gd name="connsiteY12" fmla="*/ 435778 h 1180318"/>
                <a:gd name="connsiteX13" fmla="*/ 847725 w 1282526"/>
                <a:gd name="connsiteY13" fmla="*/ 531029 h 1180318"/>
                <a:gd name="connsiteX14" fmla="*/ 990600 w 1282526"/>
                <a:gd name="connsiteY14" fmla="*/ 714385 h 1180318"/>
                <a:gd name="connsiteX15" fmla="*/ 1000126 w 1282526"/>
                <a:gd name="connsiteY15" fmla="*/ 885836 h 1180318"/>
                <a:gd name="connsiteX16" fmla="*/ 1216820 w 1282526"/>
                <a:gd name="connsiteY16" fmla="*/ 942985 h 1180318"/>
                <a:gd name="connsiteX17" fmla="*/ 1259681 w 1282526"/>
                <a:gd name="connsiteY17" fmla="*/ 938222 h 1180318"/>
                <a:gd name="connsiteX18" fmla="*/ 1282526 w 1282526"/>
                <a:gd name="connsiteY18" fmla="*/ 1026821 h 1180318"/>
                <a:gd name="connsiteX19" fmla="*/ 1240632 w 1282526"/>
                <a:gd name="connsiteY19" fmla="*/ 1035854 h 1180318"/>
                <a:gd name="connsiteX20" fmla="*/ 1090614 w 1282526"/>
                <a:gd name="connsiteY20" fmla="*/ 976322 h 1180318"/>
                <a:gd name="connsiteX21" fmla="*/ 983457 w 1282526"/>
                <a:gd name="connsiteY21" fmla="*/ 969179 h 1180318"/>
                <a:gd name="connsiteX22" fmla="*/ 816770 w 1282526"/>
                <a:gd name="connsiteY22" fmla="*/ 902504 h 1180318"/>
                <a:gd name="connsiteX23" fmla="*/ 762000 w 1282526"/>
                <a:gd name="connsiteY23" fmla="*/ 964415 h 1180318"/>
                <a:gd name="connsiteX24" fmla="*/ 623889 w 1282526"/>
                <a:gd name="connsiteY24" fmla="*/ 978704 h 1180318"/>
                <a:gd name="connsiteX25" fmla="*/ 569120 w 1282526"/>
                <a:gd name="connsiteY25" fmla="*/ 954891 h 1180318"/>
                <a:gd name="connsiteX26" fmla="*/ 547689 w 1282526"/>
                <a:gd name="connsiteY26" fmla="*/ 997754 h 1180318"/>
                <a:gd name="connsiteX27" fmla="*/ 523876 w 1282526"/>
                <a:gd name="connsiteY27" fmla="*/ 1076335 h 1180318"/>
                <a:gd name="connsiteX28" fmla="*/ 535783 w 1282526"/>
                <a:gd name="connsiteY28" fmla="*/ 1171585 h 1180318"/>
                <a:gd name="connsiteX29" fmla="*/ 435770 w 1282526"/>
                <a:gd name="connsiteY29" fmla="*/ 1147771 h 1180318"/>
                <a:gd name="connsiteX30" fmla="*/ 354807 w 1282526"/>
                <a:gd name="connsiteY30" fmla="*/ 992990 h 1180318"/>
                <a:gd name="connsiteX31" fmla="*/ 278607 w 1282526"/>
                <a:gd name="connsiteY31" fmla="*/ 1085859 h 1180318"/>
                <a:gd name="connsiteX32" fmla="*/ 214314 w 1282526"/>
                <a:gd name="connsiteY32" fmla="*/ 1038234 h 1180318"/>
                <a:gd name="connsiteX33" fmla="*/ 146154 w 1282526"/>
                <a:gd name="connsiteY33" fmla="*/ 1048252 h 1180318"/>
                <a:gd name="connsiteX34" fmla="*/ 165100 w 1282526"/>
                <a:gd name="connsiteY34" fmla="*/ 767161 h 1180318"/>
                <a:gd name="connsiteX35" fmla="*/ 71438 w 1282526"/>
                <a:gd name="connsiteY35" fmla="*/ 740579 h 1180318"/>
                <a:gd name="connsiteX36" fmla="*/ 0 w 1282526"/>
                <a:gd name="connsiteY36" fmla="*/ 576272 h 1180318"/>
                <a:gd name="connsiteX37" fmla="*/ 71438 w 1282526"/>
                <a:gd name="connsiteY37" fmla="*/ 492929 h 1180318"/>
                <a:gd name="connsiteX38" fmla="*/ 188119 w 1282526"/>
                <a:gd name="connsiteY38" fmla="*/ 290522 h 1180318"/>
                <a:gd name="connsiteX39" fmla="*/ 165100 w 1282526"/>
                <a:gd name="connsiteY39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54807 w 1282526"/>
                <a:gd name="connsiteY31" fmla="*/ 992990 h 1180318"/>
                <a:gd name="connsiteX32" fmla="*/ 278607 w 1282526"/>
                <a:gd name="connsiteY32" fmla="*/ 1085859 h 1180318"/>
                <a:gd name="connsiteX33" fmla="*/ 214314 w 1282526"/>
                <a:gd name="connsiteY33" fmla="*/ 1038234 h 1180318"/>
                <a:gd name="connsiteX34" fmla="*/ 146154 w 1282526"/>
                <a:gd name="connsiteY34" fmla="*/ 1048252 h 1180318"/>
                <a:gd name="connsiteX35" fmla="*/ 165100 w 1282526"/>
                <a:gd name="connsiteY35" fmla="*/ 767161 h 1180318"/>
                <a:gd name="connsiteX36" fmla="*/ 71438 w 1282526"/>
                <a:gd name="connsiteY36" fmla="*/ 740579 h 1180318"/>
                <a:gd name="connsiteX37" fmla="*/ 0 w 1282526"/>
                <a:gd name="connsiteY37" fmla="*/ 576272 h 1180318"/>
                <a:gd name="connsiteX38" fmla="*/ 71438 w 1282526"/>
                <a:gd name="connsiteY38" fmla="*/ 492929 h 1180318"/>
                <a:gd name="connsiteX39" fmla="*/ 188119 w 1282526"/>
                <a:gd name="connsiteY39" fmla="*/ 290522 h 1180318"/>
                <a:gd name="connsiteX40" fmla="*/ 165100 w 1282526"/>
                <a:gd name="connsiteY40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54807 w 1282526"/>
                <a:gd name="connsiteY31" fmla="*/ 992990 h 1180318"/>
                <a:gd name="connsiteX32" fmla="*/ 278607 w 1282526"/>
                <a:gd name="connsiteY32" fmla="*/ 1085859 h 1180318"/>
                <a:gd name="connsiteX33" fmla="*/ 214314 w 1282526"/>
                <a:gd name="connsiteY33" fmla="*/ 1038234 h 1180318"/>
                <a:gd name="connsiteX34" fmla="*/ 146154 w 1282526"/>
                <a:gd name="connsiteY34" fmla="*/ 1048252 h 1180318"/>
                <a:gd name="connsiteX35" fmla="*/ 165100 w 1282526"/>
                <a:gd name="connsiteY35" fmla="*/ 767161 h 1180318"/>
                <a:gd name="connsiteX36" fmla="*/ 157164 w 1282526"/>
                <a:gd name="connsiteY36" fmla="*/ 728671 h 1180318"/>
                <a:gd name="connsiteX37" fmla="*/ 71438 w 1282526"/>
                <a:gd name="connsiteY37" fmla="*/ 740579 h 1180318"/>
                <a:gd name="connsiteX38" fmla="*/ 0 w 1282526"/>
                <a:gd name="connsiteY38" fmla="*/ 576272 h 1180318"/>
                <a:gd name="connsiteX39" fmla="*/ 71438 w 1282526"/>
                <a:gd name="connsiteY39" fmla="*/ 492929 h 1180318"/>
                <a:gd name="connsiteX40" fmla="*/ 188119 w 1282526"/>
                <a:gd name="connsiteY40" fmla="*/ 290522 h 1180318"/>
                <a:gd name="connsiteX41" fmla="*/ 165100 w 1282526"/>
                <a:gd name="connsiteY41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54807 w 1282526"/>
                <a:gd name="connsiteY31" fmla="*/ 992990 h 1180318"/>
                <a:gd name="connsiteX32" fmla="*/ 278607 w 1282526"/>
                <a:gd name="connsiteY32" fmla="*/ 1085859 h 1180318"/>
                <a:gd name="connsiteX33" fmla="*/ 214314 w 1282526"/>
                <a:gd name="connsiteY33" fmla="*/ 1038234 h 1180318"/>
                <a:gd name="connsiteX34" fmla="*/ 146154 w 1282526"/>
                <a:gd name="connsiteY34" fmla="*/ 1048252 h 1180318"/>
                <a:gd name="connsiteX35" fmla="*/ 171451 w 1282526"/>
                <a:gd name="connsiteY35" fmla="*/ 892978 h 1180318"/>
                <a:gd name="connsiteX36" fmla="*/ 165100 w 1282526"/>
                <a:gd name="connsiteY36" fmla="*/ 767161 h 1180318"/>
                <a:gd name="connsiteX37" fmla="*/ 157164 w 1282526"/>
                <a:gd name="connsiteY37" fmla="*/ 728671 h 1180318"/>
                <a:gd name="connsiteX38" fmla="*/ 71438 w 1282526"/>
                <a:gd name="connsiteY38" fmla="*/ 740579 h 1180318"/>
                <a:gd name="connsiteX39" fmla="*/ 0 w 1282526"/>
                <a:gd name="connsiteY39" fmla="*/ 576272 h 1180318"/>
                <a:gd name="connsiteX40" fmla="*/ 71438 w 1282526"/>
                <a:gd name="connsiteY40" fmla="*/ 492929 h 1180318"/>
                <a:gd name="connsiteX41" fmla="*/ 188119 w 1282526"/>
                <a:gd name="connsiteY41" fmla="*/ 290522 h 1180318"/>
                <a:gd name="connsiteX42" fmla="*/ 165100 w 1282526"/>
                <a:gd name="connsiteY42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54807 w 1282526"/>
                <a:gd name="connsiteY31" fmla="*/ 992990 h 1180318"/>
                <a:gd name="connsiteX32" fmla="*/ 250032 w 1282526"/>
                <a:gd name="connsiteY32" fmla="*/ 1095384 h 1180318"/>
                <a:gd name="connsiteX33" fmla="*/ 214314 w 1282526"/>
                <a:gd name="connsiteY33" fmla="*/ 1038234 h 1180318"/>
                <a:gd name="connsiteX34" fmla="*/ 146154 w 1282526"/>
                <a:gd name="connsiteY34" fmla="*/ 1048252 h 1180318"/>
                <a:gd name="connsiteX35" fmla="*/ 171451 w 1282526"/>
                <a:gd name="connsiteY35" fmla="*/ 892978 h 1180318"/>
                <a:gd name="connsiteX36" fmla="*/ 165100 w 1282526"/>
                <a:gd name="connsiteY36" fmla="*/ 767161 h 1180318"/>
                <a:gd name="connsiteX37" fmla="*/ 157164 w 1282526"/>
                <a:gd name="connsiteY37" fmla="*/ 728671 h 1180318"/>
                <a:gd name="connsiteX38" fmla="*/ 71438 w 1282526"/>
                <a:gd name="connsiteY38" fmla="*/ 740579 h 1180318"/>
                <a:gd name="connsiteX39" fmla="*/ 0 w 1282526"/>
                <a:gd name="connsiteY39" fmla="*/ 576272 h 1180318"/>
                <a:gd name="connsiteX40" fmla="*/ 71438 w 1282526"/>
                <a:gd name="connsiteY40" fmla="*/ 492929 h 1180318"/>
                <a:gd name="connsiteX41" fmla="*/ 188119 w 1282526"/>
                <a:gd name="connsiteY41" fmla="*/ 290522 h 1180318"/>
                <a:gd name="connsiteX42" fmla="*/ 165100 w 1282526"/>
                <a:gd name="connsiteY42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54807 w 1282526"/>
                <a:gd name="connsiteY31" fmla="*/ 992990 h 1180318"/>
                <a:gd name="connsiteX32" fmla="*/ 319089 w 1282526"/>
                <a:gd name="connsiteY32" fmla="*/ 990609 h 1180318"/>
                <a:gd name="connsiteX33" fmla="*/ 250032 w 1282526"/>
                <a:gd name="connsiteY33" fmla="*/ 1095384 h 1180318"/>
                <a:gd name="connsiteX34" fmla="*/ 214314 w 1282526"/>
                <a:gd name="connsiteY34" fmla="*/ 1038234 h 1180318"/>
                <a:gd name="connsiteX35" fmla="*/ 146154 w 1282526"/>
                <a:gd name="connsiteY35" fmla="*/ 1048252 h 1180318"/>
                <a:gd name="connsiteX36" fmla="*/ 171451 w 1282526"/>
                <a:gd name="connsiteY36" fmla="*/ 892978 h 1180318"/>
                <a:gd name="connsiteX37" fmla="*/ 165100 w 1282526"/>
                <a:gd name="connsiteY37" fmla="*/ 767161 h 1180318"/>
                <a:gd name="connsiteX38" fmla="*/ 157164 w 1282526"/>
                <a:gd name="connsiteY38" fmla="*/ 728671 h 1180318"/>
                <a:gd name="connsiteX39" fmla="*/ 71438 w 1282526"/>
                <a:gd name="connsiteY39" fmla="*/ 740579 h 1180318"/>
                <a:gd name="connsiteX40" fmla="*/ 0 w 1282526"/>
                <a:gd name="connsiteY40" fmla="*/ 576272 h 1180318"/>
                <a:gd name="connsiteX41" fmla="*/ 71438 w 1282526"/>
                <a:gd name="connsiteY41" fmla="*/ 492929 h 1180318"/>
                <a:gd name="connsiteX42" fmla="*/ 188119 w 1282526"/>
                <a:gd name="connsiteY42" fmla="*/ 290522 h 1180318"/>
                <a:gd name="connsiteX43" fmla="*/ 165100 w 1282526"/>
                <a:gd name="connsiteY43" fmla="*/ 128487 h 1180318"/>
                <a:gd name="connsiteX0" fmla="*/ 165100 w 1282526"/>
                <a:gd name="connsiteY0" fmla="*/ 128487 h 1180318"/>
                <a:gd name="connsiteX1" fmla="*/ 254794 w 1282526"/>
                <a:gd name="connsiteY1" fmla="*/ 52397 h 1180318"/>
                <a:gd name="connsiteX2" fmla="*/ 400050 w 1282526"/>
                <a:gd name="connsiteY2" fmla="*/ 10 h 1180318"/>
                <a:gd name="connsiteX3" fmla="*/ 514350 w 1282526"/>
                <a:gd name="connsiteY3" fmla="*/ 59541 h 1180318"/>
                <a:gd name="connsiteX4" fmla="*/ 583407 w 1282526"/>
                <a:gd name="connsiteY4" fmla="*/ 80972 h 1180318"/>
                <a:gd name="connsiteX5" fmla="*/ 657226 w 1282526"/>
                <a:gd name="connsiteY5" fmla="*/ 73828 h 1180318"/>
                <a:gd name="connsiteX6" fmla="*/ 771525 w 1282526"/>
                <a:gd name="connsiteY6" fmla="*/ 100022 h 1180318"/>
                <a:gd name="connsiteX7" fmla="*/ 815697 w 1282526"/>
                <a:gd name="connsiteY7" fmla="*/ 195162 h 1180318"/>
                <a:gd name="connsiteX8" fmla="*/ 854869 w 1282526"/>
                <a:gd name="connsiteY8" fmla="*/ 140504 h 1180318"/>
                <a:gd name="connsiteX9" fmla="*/ 897732 w 1282526"/>
                <a:gd name="connsiteY9" fmla="*/ 183365 h 1180318"/>
                <a:gd name="connsiteX10" fmla="*/ 914400 w 1282526"/>
                <a:gd name="connsiteY10" fmla="*/ 266710 h 1180318"/>
                <a:gd name="connsiteX11" fmla="*/ 900114 w 1282526"/>
                <a:gd name="connsiteY11" fmla="*/ 347671 h 1180318"/>
                <a:gd name="connsiteX12" fmla="*/ 911052 w 1282526"/>
                <a:gd name="connsiteY12" fmla="*/ 400053 h 1180318"/>
                <a:gd name="connsiteX13" fmla="*/ 912020 w 1282526"/>
                <a:gd name="connsiteY13" fmla="*/ 435778 h 1180318"/>
                <a:gd name="connsiteX14" fmla="*/ 847725 w 1282526"/>
                <a:gd name="connsiteY14" fmla="*/ 531029 h 1180318"/>
                <a:gd name="connsiteX15" fmla="*/ 990600 w 1282526"/>
                <a:gd name="connsiteY15" fmla="*/ 714385 h 1180318"/>
                <a:gd name="connsiteX16" fmla="*/ 1000126 w 1282526"/>
                <a:gd name="connsiteY16" fmla="*/ 885836 h 1180318"/>
                <a:gd name="connsiteX17" fmla="*/ 1216820 w 1282526"/>
                <a:gd name="connsiteY17" fmla="*/ 942985 h 1180318"/>
                <a:gd name="connsiteX18" fmla="*/ 1259681 w 1282526"/>
                <a:gd name="connsiteY18" fmla="*/ 938222 h 1180318"/>
                <a:gd name="connsiteX19" fmla="*/ 1282526 w 1282526"/>
                <a:gd name="connsiteY19" fmla="*/ 1026821 h 1180318"/>
                <a:gd name="connsiteX20" fmla="*/ 1240632 w 1282526"/>
                <a:gd name="connsiteY20" fmla="*/ 1035854 h 1180318"/>
                <a:gd name="connsiteX21" fmla="*/ 1090614 w 1282526"/>
                <a:gd name="connsiteY21" fmla="*/ 976322 h 1180318"/>
                <a:gd name="connsiteX22" fmla="*/ 983457 w 1282526"/>
                <a:gd name="connsiteY22" fmla="*/ 969179 h 1180318"/>
                <a:gd name="connsiteX23" fmla="*/ 816770 w 1282526"/>
                <a:gd name="connsiteY23" fmla="*/ 902504 h 1180318"/>
                <a:gd name="connsiteX24" fmla="*/ 762000 w 1282526"/>
                <a:gd name="connsiteY24" fmla="*/ 964415 h 1180318"/>
                <a:gd name="connsiteX25" fmla="*/ 623889 w 1282526"/>
                <a:gd name="connsiteY25" fmla="*/ 978704 h 1180318"/>
                <a:gd name="connsiteX26" fmla="*/ 569120 w 1282526"/>
                <a:gd name="connsiteY26" fmla="*/ 954891 h 1180318"/>
                <a:gd name="connsiteX27" fmla="*/ 547689 w 1282526"/>
                <a:gd name="connsiteY27" fmla="*/ 997754 h 1180318"/>
                <a:gd name="connsiteX28" fmla="*/ 523876 w 1282526"/>
                <a:gd name="connsiteY28" fmla="*/ 1076335 h 1180318"/>
                <a:gd name="connsiteX29" fmla="*/ 535783 w 1282526"/>
                <a:gd name="connsiteY29" fmla="*/ 1171585 h 1180318"/>
                <a:gd name="connsiteX30" fmla="*/ 435770 w 1282526"/>
                <a:gd name="connsiteY30" fmla="*/ 1147771 h 1180318"/>
                <a:gd name="connsiteX31" fmla="*/ 383382 w 1282526"/>
                <a:gd name="connsiteY31" fmla="*/ 1109671 h 1180318"/>
                <a:gd name="connsiteX32" fmla="*/ 354807 w 1282526"/>
                <a:gd name="connsiteY32" fmla="*/ 992990 h 1180318"/>
                <a:gd name="connsiteX33" fmla="*/ 319089 w 1282526"/>
                <a:gd name="connsiteY33" fmla="*/ 990609 h 1180318"/>
                <a:gd name="connsiteX34" fmla="*/ 250032 w 1282526"/>
                <a:gd name="connsiteY34" fmla="*/ 1095384 h 1180318"/>
                <a:gd name="connsiteX35" fmla="*/ 214314 w 1282526"/>
                <a:gd name="connsiteY35" fmla="*/ 1038234 h 1180318"/>
                <a:gd name="connsiteX36" fmla="*/ 146154 w 1282526"/>
                <a:gd name="connsiteY36" fmla="*/ 1048252 h 1180318"/>
                <a:gd name="connsiteX37" fmla="*/ 171451 w 1282526"/>
                <a:gd name="connsiteY37" fmla="*/ 892978 h 1180318"/>
                <a:gd name="connsiteX38" fmla="*/ 165100 w 1282526"/>
                <a:gd name="connsiteY38" fmla="*/ 767161 h 1180318"/>
                <a:gd name="connsiteX39" fmla="*/ 157164 w 1282526"/>
                <a:gd name="connsiteY39" fmla="*/ 728671 h 1180318"/>
                <a:gd name="connsiteX40" fmla="*/ 71438 w 1282526"/>
                <a:gd name="connsiteY40" fmla="*/ 740579 h 1180318"/>
                <a:gd name="connsiteX41" fmla="*/ 0 w 1282526"/>
                <a:gd name="connsiteY41" fmla="*/ 576272 h 1180318"/>
                <a:gd name="connsiteX42" fmla="*/ 71438 w 1282526"/>
                <a:gd name="connsiteY42" fmla="*/ 492929 h 1180318"/>
                <a:gd name="connsiteX43" fmla="*/ 188119 w 1282526"/>
                <a:gd name="connsiteY43" fmla="*/ 290522 h 1180318"/>
                <a:gd name="connsiteX44" fmla="*/ 165100 w 1282526"/>
                <a:gd name="connsiteY44" fmla="*/ 128487 h 1180318"/>
                <a:gd name="connsiteX0" fmla="*/ 165100 w 1282526"/>
                <a:gd name="connsiteY0" fmla="*/ 128487 h 1175105"/>
                <a:gd name="connsiteX1" fmla="*/ 254794 w 1282526"/>
                <a:gd name="connsiteY1" fmla="*/ 52397 h 1175105"/>
                <a:gd name="connsiteX2" fmla="*/ 400050 w 1282526"/>
                <a:gd name="connsiteY2" fmla="*/ 10 h 1175105"/>
                <a:gd name="connsiteX3" fmla="*/ 514350 w 1282526"/>
                <a:gd name="connsiteY3" fmla="*/ 59541 h 1175105"/>
                <a:gd name="connsiteX4" fmla="*/ 583407 w 1282526"/>
                <a:gd name="connsiteY4" fmla="*/ 80972 h 1175105"/>
                <a:gd name="connsiteX5" fmla="*/ 657226 w 1282526"/>
                <a:gd name="connsiteY5" fmla="*/ 73828 h 1175105"/>
                <a:gd name="connsiteX6" fmla="*/ 771525 w 1282526"/>
                <a:gd name="connsiteY6" fmla="*/ 100022 h 1175105"/>
                <a:gd name="connsiteX7" fmla="*/ 815697 w 1282526"/>
                <a:gd name="connsiteY7" fmla="*/ 195162 h 1175105"/>
                <a:gd name="connsiteX8" fmla="*/ 854869 w 1282526"/>
                <a:gd name="connsiteY8" fmla="*/ 140504 h 1175105"/>
                <a:gd name="connsiteX9" fmla="*/ 897732 w 1282526"/>
                <a:gd name="connsiteY9" fmla="*/ 183365 h 1175105"/>
                <a:gd name="connsiteX10" fmla="*/ 914400 w 1282526"/>
                <a:gd name="connsiteY10" fmla="*/ 266710 h 1175105"/>
                <a:gd name="connsiteX11" fmla="*/ 900114 w 1282526"/>
                <a:gd name="connsiteY11" fmla="*/ 347671 h 1175105"/>
                <a:gd name="connsiteX12" fmla="*/ 911052 w 1282526"/>
                <a:gd name="connsiteY12" fmla="*/ 400053 h 1175105"/>
                <a:gd name="connsiteX13" fmla="*/ 912020 w 1282526"/>
                <a:gd name="connsiteY13" fmla="*/ 435778 h 1175105"/>
                <a:gd name="connsiteX14" fmla="*/ 847725 w 1282526"/>
                <a:gd name="connsiteY14" fmla="*/ 531029 h 1175105"/>
                <a:gd name="connsiteX15" fmla="*/ 990600 w 1282526"/>
                <a:gd name="connsiteY15" fmla="*/ 714385 h 1175105"/>
                <a:gd name="connsiteX16" fmla="*/ 1000126 w 1282526"/>
                <a:gd name="connsiteY16" fmla="*/ 885836 h 1175105"/>
                <a:gd name="connsiteX17" fmla="*/ 1216820 w 1282526"/>
                <a:gd name="connsiteY17" fmla="*/ 942985 h 1175105"/>
                <a:gd name="connsiteX18" fmla="*/ 1259681 w 1282526"/>
                <a:gd name="connsiteY18" fmla="*/ 938222 h 1175105"/>
                <a:gd name="connsiteX19" fmla="*/ 1282526 w 1282526"/>
                <a:gd name="connsiteY19" fmla="*/ 1026821 h 1175105"/>
                <a:gd name="connsiteX20" fmla="*/ 1240632 w 1282526"/>
                <a:gd name="connsiteY20" fmla="*/ 1035854 h 1175105"/>
                <a:gd name="connsiteX21" fmla="*/ 1090614 w 1282526"/>
                <a:gd name="connsiteY21" fmla="*/ 976322 h 1175105"/>
                <a:gd name="connsiteX22" fmla="*/ 983457 w 1282526"/>
                <a:gd name="connsiteY22" fmla="*/ 969179 h 1175105"/>
                <a:gd name="connsiteX23" fmla="*/ 816770 w 1282526"/>
                <a:gd name="connsiteY23" fmla="*/ 902504 h 1175105"/>
                <a:gd name="connsiteX24" fmla="*/ 762000 w 1282526"/>
                <a:gd name="connsiteY24" fmla="*/ 964415 h 1175105"/>
                <a:gd name="connsiteX25" fmla="*/ 623889 w 1282526"/>
                <a:gd name="connsiteY25" fmla="*/ 978704 h 1175105"/>
                <a:gd name="connsiteX26" fmla="*/ 569120 w 1282526"/>
                <a:gd name="connsiteY26" fmla="*/ 954891 h 1175105"/>
                <a:gd name="connsiteX27" fmla="*/ 547689 w 1282526"/>
                <a:gd name="connsiteY27" fmla="*/ 997754 h 1175105"/>
                <a:gd name="connsiteX28" fmla="*/ 523876 w 1282526"/>
                <a:gd name="connsiteY28" fmla="*/ 1076335 h 1175105"/>
                <a:gd name="connsiteX29" fmla="*/ 535783 w 1282526"/>
                <a:gd name="connsiteY29" fmla="*/ 1171585 h 1175105"/>
                <a:gd name="connsiteX30" fmla="*/ 450058 w 1282526"/>
                <a:gd name="connsiteY30" fmla="*/ 1119196 h 1175105"/>
                <a:gd name="connsiteX31" fmla="*/ 383382 w 1282526"/>
                <a:gd name="connsiteY31" fmla="*/ 1109671 h 1175105"/>
                <a:gd name="connsiteX32" fmla="*/ 354807 w 1282526"/>
                <a:gd name="connsiteY32" fmla="*/ 992990 h 1175105"/>
                <a:gd name="connsiteX33" fmla="*/ 319089 w 1282526"/>
                <a:gd name="connsiteY33" fmla="*/ 990609 h 1175105"/>
                <a:gd name="connsiteX34" fmla="*/ 250032 w 1282526"/>
                <a:gd name="connsiteY34" fmla="*/ 1095384 h 1175105"/>
                <a:gd name="connsiteX35" fmla="*/ 214314 w 1282526"/>
                <a:gd name="connsiteY35" fmla="*/ 1038234 h 1175105"/>
                <a:gd name="connsiteX36" fmla="*/ 146154 w 1282526"/>
                <a:gd name="connsiteY36" fmla="*/ 1048252 h 1175105"/>
                <a:gd name="connsiteX37" fmla="*/ 171451 w 1282526"/>
                <a:gd name="connsiteY37" fmla="*/ 892978 h 1175105"/>
                <a:gd name="connsiteX38" fmla="*/ 165100 w 1282526"/>
                <a:gd name="connsiteY38" fmla="*/ 767161 h 1175105"/>
                <a:gd name="connsiteX39" fmla="*/ 157164 w 1282526"/>
                <a:gd name="connsiteY39" fmla="*/ 728671 h 1175105"/>
                <a:gd name="connsiteX40" fmla="*/ 71438 w 1282526"/>
                <a:gd name="connsiteY40" fmla="*/ 740579 h 1175105"/>
                <a:gd name="connsiteX41" fmla="*/ 0 w 1282526"/>
                <a:gd name="connsiteY41" fmla="*/ 576272 h 1175105"/>
                <a:gd name="connsiteX42" fmla="*/ 71438 w 1282526"/>
                <a:gd name="connsiteY42" fmla="*/ 492929 h 1175105"/>
                <a:gd name="connsiteX43" fmla="*/ 188119 w 1282526"/>
                <a:gd name="connsiteY43" fmla="*/ 290522 h 1175105"/>
                <a:gd name="connsiteX44" fmla="*/ 165100 w 1282526"/>
                <a:gd name="connsiteY44" fmla="*/ 128487 h 117510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15697 w 1282526"/>
                <a:gd name="connsiteY7" fmla="*/ 195162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90600 w 1282526"/>
                <a:gd name="connsiteY15" fmla="*/ 714385 h 1177295"/>
                <a:gd name="connsiteX16" fmla="*/ 1000126 w 1282526"/>
                <a:gd name="connsiteY16" fmla="*/ 885836 h 1177295"/>
                <a:gd name="connsiteX17" fmla="*/ 1216820 w 1282526"/>
                <a:gd name="connsiteY17" fmla="*/ 942985 h 1177295"/>
                <a:gd name="connsiteX18" fmla="*/ 1259681 w 1282526"/>
                <a:gd name="connsiteY18" fmla="*/ 938222 h 1177295"/>
                <a:gd name="connsiteX19" fmla="*/ 1282526 w 1282526"/>
                <a:gd name="connsiteY19" fmla="*/ 1026821 h 1177295"/>
                <a:gd name="connsiteX20" fmla="*/ 1240632 w 1282526"/>
                <a:gd name="connsiteY20" fmla="*/ 1035854 h 1177295"/>
                <a:gd name="connsiteX21" fmla="*/ 1090614 w 1282526"/>
                <a:gd name="connsiteY21" fmla="*/ 976322 h 1177295"/>
                <a:gd name="connsiteX22" fmla="*/ 983457 w 1282526"/>
                <a:gd name="connsiteY22" fmla="*/ 969179 h 1177295"/>
                <a:gd name="connsiteX23" fmla="*/ 816770 w 1282526"/>
                <a:gd name="connsiteY23" fmla="*/ 902504 h 1177295"/>
                <a:gd name="connsiteX24" fmla="*/ 762000 w 1282526"/>
                <a:gd name="connsiteY24" fmla="*/ 964415 h 1177295"/>
                <a:gd name="connsiteX25" fmla="*/ 623889 w 1282526"/>
                <a:gd name="connsiteY25" fmla="*/ 978704 h 1177295"/>
                <a:gd name="connsiteX26" fmla="*/ 569120 w 1282526"/>
                <a:gd name="connsiteY26" fmla="*/ 954891 h 1177295"/>
                <a:gd name="connsiteX27" fmla="*/ 547689 w 1282526"/>
                <a:gd name="connsiteY27" fmla="*/ 997754 h 1177295"/>
                <a:gd name="connsiteX28" fmla="*/ 523876 w 1282526"/>
                <a:gd name="connsiteY28" fmla="*/ 1076335 h 1177295"/>
                <a:gd name="connsiteX29" fmla="*/ 507208 w 1282526"/>
                <a:gd name="connsiteY29" fmla="*/ 1173967 h 1177295"/>
                <a:gd name="connsiteX30" fmla="*/ 450058 w 1282526"/>
                <a:gd name="connsiteY30" fmla="*/ 1119196 h 1177295"/>
                <a:gd name="connsiteX31" fmla="*/ 383382 w 1282526"/>
                <a:gd name="connsiteY31" fmla="*/ 1109671 h 1177295"/>
                <a:gd name="connsiteX32" fmla="*/ 354807 w 1282526"/>
                <a:gd name="connsiteY32" fmla="*/ 992990 h 1177295"/>
                <a:gd name="connsiteX33" fmla="*/ 319089 w 1282526"/>
                <a:gd name="connsiteY33" fmla="*/ 990609 h 1177295"/>
                <a:gd name="connsiteX34" fmla="*/ 250032 w 1282526"/>
                <a:gd name="connsiteY34" fmla="*/ 1095384 h 1177295"/>
                <a:gd name="connsiteX35" fmla="*/ 214314 w 1282526"/>
                <a:gd name="connsiteY35" fmla="*/ 1038234 h 1177295"/>
                <a:gd name="connsiteX36" fmla="*/ 146154 w 1282526"/>
                <a:gd name="connsiteY36" fmla="*/ 1048252 h 1177295"/>
                <a:gd name="connsiteX37" fmla="*/ 171451 w 1282526"/>
                <a:gd name="connsiteY37" fmla="*/ 892978 h 1177295"/>
                <a:gd name="connsiteX38" fmla="*/ 165100 w 1282526"/>
                <a:gd name="connsiteY38" fmla="*/ 767161 h 1177295"/>
                <a:gd name="connsiteX39" fmla="*/ 157164 w 1282526"/>
                <a:gd name="connsiteY39" fmla="*/ 728671 h 1177295"/>
                <a:gd name="connsiteX40" fmla="*/ 71438 w 1282526"/>
                <a:gd name="connsiteY40" fmla="*/ 740579 h 1177295"/>
                <a:gd name="connsiteX41" fmla="*/ 0 w 1282526"/>
                <a:gd name="connsiteY41" fmla="*/ 576272 h 1177295"/>
                <a:gd name="connsiteX42" fmla="*/ 71438 w 1282526"/>
                <a:gd name="connsiteY42" fmla="*/ 492929 h 1177295"/>
                <a:gd name="connsiteX43" fmla="*/ 188119 w 1282526"/>
                <a:gd name="connsiteY43" fmla="*/ 290522 h 1177295"/>
                <a:gd name="connsiteX44" fmla="*/ 165100 w 1282526"/>
                <a:gd name="connsiteY44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15697 w 1282526"/>
                <a:gd name="connsiteY7" fmla="*/ 195162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90600 w 1282526"/>
                <a:gd name="connsiteY15" fmla="*/ 714385 h 1177295"/>
                <a:gd name="connsiteX16" fmla="*/ 1000126 w 1282526"/>
                <a:gd name="connsiteY16" fmla="*/ 885836 h 1177295"/>
                <a:gd name="connsiteX17" fmla="*/ 1173957 w 1282526"/>
                <a:gd name="connsiteY17" fmla="*/ 916791 h 1177295"/>
                <a:gd name="connsiteX18" fmla="*/ 1216820 w 1282526"/>
                <a:gd name="connsiteY18" fmla="*/ 942985 h 1177295"/>
                <a:gd name="connsiteX19" fmla="*/ 1259681 w 1282526"/>
                <a:gd name="connsiteY19" fmla="*/ 938222 h 1177295"/>
                <a:gd name="connsiteX20" fmla="*/ 1282526 w 1282526"/>
                <a:gd name="connsiteY20" fmla="*/ 1026821 h 1177295"/>
                <a:gd name="connsiteX21" fmla="*/ 1240632 w 1282526"/>
                <a:gd name="connsiteY21" fmla="*/ 1035854 h 1177295"/>
                <a:gd name="connsiteX22" fmla="*/ 1090614 w 1282526"/>
                <a:gd name="connsiteY22" fmla="*/ 976322 h 1177295"/>
                <a:gd name="connsiteX23" fmla="*/ 983457 w 1282526"/>
                <a:gd name="connsiteY23" fmla="*/ 969179 h 1177295"/>
                <a:gd name="connsiteX24" fmla="*/ 816770 w 1282526"/>
                <a:gd name="connsiteY24" fmla="*/ 902504 h 1177295"/>
                <a:gd name="connsiteX25" fmla="*/ 762000 w 1282526"/>
                <a:gd name="connsiteY25" fmla="*/ 964415 h 1177295"/>
                <a:gd name="connsiteX26" fmla="*/ 623889 w 1282526"/>
                <a:gd name="connsiteY26" fmla="*/ 978704 h 1177295"/>
                <a:gd name="connsiteX27" fmla="*/ 569120 w 1282526"/>
                <a:gd name="connsiteY27" fmla="*/ 954891 h 1177295"/>
                <a:gd name="connsiteX28" fmla="*/ 547689 w 1282526"/>
                <a:gd name="connsiteY28" fmla="*/ 997754 h 1177295"/>
                <a:gd name="connsiteX29" fmla="*/ 523876 w 1282526"/>
                <a:gd name="connsiteY29" fmla="*/ 1076335 h 1177295"/>
                <a:gd name="connsiteX30" fmla="*/ 507208 w 1282526"/>
                <a:gd name="connsiteY30" fmla="*/ 1173967 h 1177295"/>
                <a:gd name="connsiteX31" fmla="*/ 450058 w 1282526"/>
                <a:gd name="connsiteY31" fmla="*/ 1119196 h 1177295"/>
                <a:gd name="connsiteX32" fmla="*/ 383382 w 1282526"/>
                <a:gd name="connsiteY32" fmla="*/ 1109671 h 1177295"/>
                <a:gd name="connsiteX33" fmla="*/ 354807 w 1282526"/>
                <a:gd name="connsiteY33" fmla="*/ 992990 h 1177295"/>
                <a:gd name="connsiteX34" fmla="*/ 319089 w 1282526"/>
                <a:gd name="connsiteY34" fmla="*/ 990609 h 1177295"/>
                <a:gd name="connsiteX35" fmla="*/ 250032 w 1282526"/>
                <a:gd name="connsiteY35" fmla="*/ 1095384 h 1177295"/>
                <a:gd name="connsiteX36" fmla="*/ 214314 w 1282526"/>
                <a:gd name="connsiteY36" fmla="*/ 1038234 h 1177295"/>
                <a:gd name="connsiteX37" fmla="*/ 146154 w 1282526"/>
                <a:gd name="connsiteY37" fmla="*/ 1048252 h 1177295"/>
                <a:gd name="connsiteX38" fmla="*/ 171451 w 1282526"/>
                <a:gd name="connsiteY38" fmla="*/ 892978 h 1177295"/>
                <a:gd name="connsiteX39" fmla="*/ 165100 w 1282526"/>
                <a:gd name="connsiteY39" fmla="*/ 767161 h 1177295"/>
                <a:gd name="connsiteX40" fmla="*/ 157164 w 1282526"/>
                <a:gd name="connsiteY40" fmla="*/ 728671 h 1177295"/>
                <a:gd name="connsiteX41" fmla="*/ 71438 w 1282526"/>
                <a:gd name="connsiteY41" fmla="*/ 740579 h 1177295"/>
                <a:gd name="connsiteX42" fmla="*/ 0 w 1282526"/>
                <a:gd name="connsiteY42" fmla="*/ 576272 h 1177295"/>
                <a:gd name="connsiteX43" fmla="*/ 71438 w 1282526"/>
                <a:gd name="connsiteY43" fmla="*/ 492929 h 1177295"/>
                <a:gd name="connsiteX44" fmla="*/ 188119 w 1282526"/>
                <a:gd name="connsiteY44" fmla="*/ 290522 h 1177295"/>
                <a:gd name="connsiteX45" fmla="*/ 165100 w 1282526"/>
                <a:gd name="connsiteY45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15697 w 1282526"/>
                <a:gd name="connsiteY7" fmla="*/ 195162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90600 w 1282526"/>
                <a:gd name="connsiteY15" fmla="*/ 714385 h 1177295"/>
                <a:gd name="connsiteX16" fmla="*/ 1000126 w 1282526"/>
                <a:gd name="connsiteY16" fmla="*/ 885836 h 1177295"/>
                <a:gd name="connsiteX17" fmla="*/ 1173957 w 1282526"/>
                <a:gd name="connsiteY17" fmla="*/ 916791 h 1177295"/>
                <a:gd name="connsiteX18" fmla="*/ 1216820 w 1282526"/>
                <a:gd name="connsiteY18" fmla="*/ 942985 h 1177295"/>
                <a:gd name="connsiteX19" fmla="*/ 1259681 w 1282526"/>
                <a:gd name="connsiteY19" fmla="*/ 938222 h 1177295"/>
                <a:gd name="connsiteX20" fmla="*/ 1282526 w 1282526"/>
                <a:gd name="connsiteY20" fmla="*/ 1026821 h 1177295"/>
                <a:gd name="connsiteX21" fmla="*/ 1240632 w 1282526"/>
                <a:gd name="connsiteY21" fmla="*/ 1035854 h 1177295"/>
                <a:gd name="connsiteX22" fmla="*/ 1176339 w 1282526"/>
                <a:gd name="connsiteY22" fmla="*/ 1014422 h 1177295"/>
                <a:gd name="connsiteX23" fmla="*/ 1090614 w 1282526"/>
                <a:gd name="connsiteY23" fmla="*/ 976322 h 1177295"/>
                <a:gd name="connsiteX24" fmla="*/ 983457 w 1282526"/>
                <a:gd name="connsiteY24" fmla="*/ 969179 h 1177295"/>
                <a:gd name="connsiteX25" fmla="*/ 816770 w 1282526"/>
                <a:gd name="connsiteY25" fmla="*/ 902504 h 1177295"/>
                <a:gd name="connsiteX26" fmla="*/ 762000 w 1282526"/>
                <a:gd name="connsiteY26" fmla="*/ 964415 h 1177295"/>
                <a:gd name="connsiteX27" fmla="*/ 623889 w 1282526"/>
                <a:gd name="connsiteY27" fmla="*/ 978704 h 1177295"/>
                <a:gd name="connsiteX28" fmla="*/ 569120 w 1282526"/>
                <a:gd name="connsiteY28" fmla="*/ 954891 h 1177295"/>
                <a:gd name="connsiteX29" fmla="*/ 547689 w 1282526"/>
                <a:gd name="connsiteY29" fmla="*/ 997754 h 1177295"/>
                <a:gd name="connsiteX30" fmla="*/ 523876 w 1282526"/>
                <a:gd name="connsiteY30" fmla="*/ 1076335 h 1177295"/>
                <a:gd name="connsiteX31" fmla="*/ 507208 w 1282526"/>
                <a:gd name="connsiteY31" fmla="*/ 1173967 h 1177295"/>
                <a:gd name="connsiteX32" fmla="*/ 450058 w 1282526"/>
                <a:gd name="connsiteY32" fmla="*/ 1119196 h 1177295"/>
                <a:gd name="connsiteX33" fmla="*/ 383382 w 1282526"/>
                <a:gd name="connsiteY33" fmla="*/ 1109671 h 1177295"/>
                <a:gd name="connsiteX34" fmla="*/ 354807 w 1282526"/>
                <a:gd name="connsiteY34" fmla="*/ 992990 h 1177295"/>
                <a:gd name="connsiteX35" fmla="*/ 319089 w 1282526"/>
                <a:gd name="connsiteY35" fmla="*/ 990609 h 1177295"/>
                <a:gd name="connsiteX36" fmla="*/ 250032 w 1282526"/>
                <a:gd name="connsiteY36" fmla="*/ 1095384 h 1177295"/>
                <a:gd name="connsiteX37" fmla="*/ 214314 w 1282526"/>
                <a:gd name="connsiteY37" fmla="*/ 1038234 h 1177295"/>
                <a:gd name="connsiteX38" fmla="*/ 146154 w 1282526"/>
                <a:gd name="connsiteY38" fmla="*/ 1048252 h 1177295"/>
                <a:gd name="connsiteX39" fmla="*/ 171451 w 1282526"/>
                <a:gd name="connsiteY39" fmla="*/ 892978 h 1177295"/>
                <a:gd name="connsiteX40" fmla="*/ 165100 w 1282526"/>
                <a:gd name="connsiteY40" fmla="*/ 767161 h 1177295"/>
                <a:gd name="connsiteX41" fmla="*/ 157164 w 1282526"/>
                <a:gd name="connsiteY41" fmla="*/ 728671 h 1177295"/>
                <a:gd name="connsiteX42" fmla="*/ 71438 w 1282526"/>
                <a:gd name="connsiteY42" fmla="*/ 740579 h 1177295"/>
                <a:gd name="connsiteX43" fmla="*/ 0 w 1282526"/>
                <a:gd name="connsiteY43" fmla="*/ 576272 h 1177295"/>
                <a:gd name="connsiteX44" fmla="*/ 71438 w 1282526"/>
                <a:gd name="connsiteY44" fmla="*/ 492929 h 1177295"/>
                <a:gd name="connsiteX45" fmla="*/ 188119 w 1282526"/>
                <a:gd name="connsiteY45" fmla="*/ 290522 h 1177295"/>
                <a:gd name="connsiteX46" fmla="*/ 165100 w 1282526"/>
                <a:gd name="connsiteY46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15697 w 1282526"/>
                <a:gd name="connsiteY7" fmla="*/ 195162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90600 w 1282526"/>
                <a:gd name="connsiteY15" fmla="*/ 714385 h 1177295"/>
                <a:gd name="connsiteX16" fmla="*/ 1000126 w 1282526"/>
                <a:gd name="connsiteY16" fmla="*/ 885836 h 1177295"/>
                <a:gd name="connsiteX17" fmla="*/ 1173957 w 1282526"/>
                <a:gd name="connsiteY17" fmla="*/ 916791 h 1177295"/>
                <a:gd name="connsiteX18" fmla="*/ 1216820 w 1282526"/>
                <a:gd name="connsiteY18" fmla="*/ 942985 h 1177295"/>
                <a:gd name="connsiteX19" fmla="*/ 1259681 w 1282526"/>
                <a:gd name="connsiteY19" fmla="*/ 938222 h 1177295"/>
                <a:gd name="connsiteX20" fmla="*/ 1282526 w 1282526"/>
                <a:gd name="connsiteY20" fmla="*/ 1026821 h 1177295"/>
                <a:gd name="connsiteX21" fmla="*/ 1240632 w 1282526"/>
                <a:gd name="connsiteY21" fmla="*/ 1035854 h 1177295"/>
                <a:gd name="connsiteX22" fmla="*/ 1176339 w 1282526"/>
                <a:gd name="connsiteY22" fmla="*/ 1014422 h 1177295"/>
                <a:gd name="connsiteX23" fmla="*/ 1095376 w 1282526"/>
                <a:gd name="connsiteY23" fmla="*/ 1002516 h 1177295"/>
                <a:gd name="connsiteX24" fmla="*/ 1090614 w 1282526"/>
                <a:gd name="connsiteY24" fmla="*/ 976322 h 1177295"/>
                <a:gd name="connsiteX25" fmla="*/ 983457 w 1282526"/>
                <a:gd name="connsiteY25" fmla="*/ 969179 h 1177295"/>
                <a:gd name="connsiteX26" fmla="*/ 816770 w 1282526"/>
                <a:gd name="connsiteY26" fmla="*/ 902504 h 1177295"/>
                <a:gd name="connsiteX27" fmla="*/ 762000 w 1282526"/>
                <a:gd name="connsiteY27" fmla="*/ 964415 h 1177295"/>
                <a:gd name="connsiteX28" fmla="*/ 623889 w 1282526"/>
                <a:gd name="connsiteY28" fmla="*/ 978704 h 1177295"/>
                <a:gd name="connsiteX29" fmla="*/ 569120 w 1282526"/>
                <a:gd name="connsiteY29" fmla="*/ 954891 h 1177295"/>
                <a:gd name="connsiteX30" fmla="*/ 547689 w 1282526"/>
                <a:gd name="connsiteY30" fmla="*/ 997754 h 1177295"/>
                <a:gd name="connsiteX31" fmla="*/ 523876 w 1282526"/>
                <a:gd name="connsiteY31" fmla="*/ 1076335 h 1177295"/>
                <a:gd name="connsiteX32" fmla="*/ 507208 w 1282526"/>
                <a:gd name="connsiteY32" fmla="*/ 1173967 h 1177295"/>
                <a:gd name="connsiteX33" fmla="*/ 450058 w 1282526"/>
                <a:gd name="connsiteY33" fmla="*/ 1119196 h 1177295"/>
                <a:gd name="connsiteX34" fmla="*/ 383382 w 1282526"/>
                <a:gd name="connsiteY34" fmla="*/ 1109671 h 1177295"/>
                <a:gd name="connsiteX35" fmla="*/ 354807 w 1282526"/>
                <a:gd name="connsiteY35" fmla="*/ 992990 h 1177295"/>
                <a:gd name="connsiteX36" fmla="*/ 319089 w 1282526"/>
                <a:gd name="connsiteY36" fmla="*/ 990609 h 1177295"/>
                <a:gd name="connsiteX37" fmla="*/ 250032 w 1282526"/>
                <a:gd name="connsiteY37" fmla="*/ 1095384 h 1177295"/>
                <a:gd name="connsiteX38" fmla="*/ 214314 w 1282526"/>
                <a:gd name="connsiteY38" fmla="*/ 1038234 h 1177295"/>
                <a:gd name="connsiteX39" fmla="*/ 146154 w 1282526"/>
                <a:gd name="connsiteY39" fmla="*/ 1048252 h 1177295"/>
                <a:gd name="connsiteX40" fmla="*/ 171451 w 1282526"/>
                <a:gd name="connsiteY40" fmla="*/ 892978 h 1177295"/>
                <a:gd name="connsiteX41" fmla="*/ 165100 w 1282526"/>
                <a:gd name="connsiteY41" fmla="*/ 767161 h 1177295"/>
                <a:gd name="connsiteX42" fmla="*/ 157164 w 1282526"/>
                <a:gd name="connsiteY42" fmla="*/ 728671 h 1177295"/>
                <a:gd name="connsiteX43" fmla="*/ 71438 w 1282526"/>
                <a:gd name="connsiteY43" fmla="*/ 740579 h 1177295"/>
                <a:gd name="connsiteX44" fmla="*/ 0 w 1282526"/>
                <a:gd name="connsiteY44" fmla="*/ 576272 h 1177295"/>
                <a:gd name="connsiteX45" fmla="*/ 71438 w 1282526"/>
                <a:gd name="connsiteY45" fmla="*/ 492929 h 1177295"/>
                <a:gd name="connsiteX46" fmla="*/ 188119 w 1282526"/>
                <a:gd name="connsiteY46" fmla="*/ 290522 h 1177295"/>
                <a:gd name="connsiteX47" fmla="*/ 165100 w 1282526"/>
                <a:gd name="connsiteY47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15697 w 1282526"/>
                <a:gd name="connsiteY7" fmla="*/ 195162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16782 w 1282526"/>
                <a:gd name="connsiteY15" fmla="*/ 609610 h 1177295"/>
                <a:gd name="connsiteX16" fmla="*/ 990600 w 1282526"/>
                <a:gd name="connsiteY16" fmla="*/ 714385 h 1177295"/>
                <a:gd name="connsiteX17" fmla="*/ 1000126 w 1282526"/>
                <a:gd name="connsiteY17" fmla="*/ 885836 h 1177295"/>
                <a:gd name="connsiteX18" fmla="*/ 1173957 w 1282526"/>
                <a:gd name="connsiteY18" fmla="*/ 916791 h 1177295"/>
                <a:gd name="connsiteX19" fmla="*/ 1216820 w 1282526"/>
                <a:gd name="connsiteY19" fmla="*/ 942985 h 1177295"/>
                <a:gd name="connsiteX20" fmla="*/ 1259681 w 1282526"/>
                <a:gd name="connsiteY20" fmla="*/ 938222 h 1177295"/>
                <a:gd name="connsiteX21" fmla="*/ 1282526 w 1282526"/>
                <a:gd name="connsiteY21" fmla="*/ 1026821 h 1177295"/>
                <a:gd name="connsiteX22" fmla="*/ 1240632 w 1282526"/>
                <a:gd name="connsiteY22" fmla="*/ 1035854 h 1177295"/>
                <a:gd name="connsiteX23" fmla="*/ 1176339 w 1282526"/>
                <a:gd name="connsiteY23" fmla="*/ 1014422 h 1177295"/>
                <a:gd name="connsiteX24" fmla="*/ 1095376 w 1282526"/>
                <a:gd name="connsiteY24" fmla="*/ 1002516 h 1177295"/>
                <a:gd name="connsiteX25" fmla="*/ 1090614 w 1282526"/>
                <a:gd name="connsiteY25" fmla="*/ 976322 h 1177295"/>
                <a:gd name="connsiteX26" fmla="*/ 983457 w 1282526"/>
                <a:gd name="connsiteY26" fmla="*/ 969179 h 1177295"/>
                <a:gd name="connsiteX27" fmla="*/ 816770 w 1282526"/>
                <a:gd name="connsiteY27" fmla="*/ 902504 h 1177295"/>
                <a:gd name="connsiteX28" fmla="*/ 762000 w 1282526"/>
                <a:gd name="connsiteY28" fmla="*/ 964415 h 1177295"/>
                <a:gd name="connsiteX29" fmla="*/ 623889 w 1282526"/>
                <a:gd name="connsiteY29" fmla="*/ 978704 h 1177295"/>
                <a:gd name="connsiteX30" fmla="*/ 569120 w 1282526"/>
                <a:gd name="connsiteY30" fmla="*/ 954891 h 1177295"/>
                <a:gd name="connsiteX31" fmla="*/ 547689 w 1282526"/>
                <a:gd name="connsiteY31" fmla="*/ 997754 h 1177295"/>
                <a:gd name="connsiteX32" fmla="*/ 523876 w 1282526"/>
                <a:gd name="connsiteY32" fmla="*/ 1076335 h 1177295"/>
                <a:gd name="connsiteX33" fmla="*/ 507208 w 1282526"/>
                <a:gd name="connsiteY33" fmla="*/ 1173967 h 1177295"/>
                <a:gd name="connsiteX34" fmla="*/ 450058 w 1282526"/>
                <a:gd name="connsiteY34" fmla="*/ 1119196 h 1177295"/>
                <a:gd name="connsiteX35" fmla="*/ 383382 w 1282526"/>
                <a:gd name="connsiteY35" fmla="*/ 1109671 h 1177295"/>
                <a:gd name="connsiteX36" fmla="*/ 354807 w 1282526"/>
                <a:gd name="connsiteY36" fmla="*/ 992990 h 1177295"/>
                <a:gd name="connsiteX37" fmla="*/ 319089 w 1282526"/>
                <a:gd name="connsiteY37" fmla="*/ 990609 h 1177295"/>
                <a:gd name="connsiteX38" fmla="*/ 250032 w 1282526"/>
                <a:gd name="connsiteY38" fmla="*/ 1095384 h 1177295"/>
                <a:gd name="connsiteX39" fmla="*/ 214314 w 1282526"/>
                <a:gd name="connsiteY39" fmla="*/ 1038234 h 1177295"/>
                <a:gd name="connsiteX40" fmla="*/ 146154 w 1282526"/>
                <a:gd name="connsiteY40" fmla="*/ 1048252 h 1177295"/>
                <a:gd name="connsiteX41" fmla="*/ 171451 w 1282526"/>
                <a:gd name="connsiteY41" fmla="*/ 892978 h 1177295"/>
                <a:gd name="connsiteX42" fmla="*/ 165100 w 1282526"/>
                <a:gd name="connsiteY42" fmla="*/ 767161 h 1177295"/>
                <a:gd name="connsiteX43" fmla="*/ 157164 w 1282526"/>
                <a:gd name="connsiteY43" fmla="*/ 728671 h 1177295"/>
                <a:gd name="connsiteX44" fmla="*/ 71438 w 1282526"/>
                <a:gd name="connsiteY44" fmla="*/ 740579 h 1177295"/>
                <a:gd name="connsiteX45" fmla="*/ 0 w 1282526"/>
                <a:gd name="connsiteY45" fmla="*/ 576272 h 1177295"/>
                <a:gd name="connsiteX46" fmla="*/ 71438 w 1282526"/>
                <a:gd name="connsiteY46" fmla="*/ 492929 h 1177295"/>
                <a:gd name="connsiteX47" fmla="*/ 188119 w 1282526"/>
                <a:gd name="connsiteY47" fmla="*/ 290522 h 1177295"/>
                <a:gd name="connsiteX48" fmla="*/ 165100 w 1282526"/>
                <a:gd name="connsiteY48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03791 w 1282526"/>
                <a:gd name="connsiteY7" fmla="*/ 204687 h 1177295"/>
                <a:gd name="connsiteX8" fmla="*/ 854869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16782 w 1282526"/>
                <a:gd name="connsiteY15" fmla="*/ 609610 h 1177295"/>
                <a:gd name="connsiteX16" fmla="*/ 990600 w 1282526"/>
                <a:gd name="connsiteY16" fmla="*/ 714385 h 1177295"/>
                <a:gd name="connsiteX17" fmla="*/ 1000126 w 1282526"/>
                <a:gd name="connsiteY17" fmla="*/ 885836 h 1177295"/>
                <a:gd name="connsiteX18" fmla="*/ 1173957 w 1282526"/>
                <a:gd name="connsiteY18" fmla="*/ 916791 h 1177295"/>
                <a:gd name="connsiteX19" fmla="*/ 1216820 w 1282526"/>
                <a:gd name="connsiteY19" fmla="*/ 942985 h 1177295"/>
                <a:gd name="connsiteX20" fmla="*/ 1259681 w 1282526"/>
                <a:gd name="connsiteY20" fmla="*/ 938222 h 1177295"/>
                <a:gd name="connsiteX21" fmla="*/ 1282526 w 1282526"/>
                <a:gd name="connsiteY21" fmla="*/ 1026821 h 1177295"/>
                <a:gd name="connsiteX22" fmla="*/ 1240632 w 1282526"/>
                <a:gd name="connsiteY22" fmla="*/ 1035854 h 1177295"/>
                <a:gd name="connsiteX23" fmla="*/ 1176339 w 1282526"/>
                <a:gd name="connsiteY23" fmla="*/ 1014422 h 1177295"/>
                <a:gd name="connsiteX24" fmla="*/ 1095376 w 1282526"/>
                <a:gd name="connsiteY24" fmla="*/ 1002516 h 1177295"/>
                <a:gd name="connsiteX25" fmla="*/ 1090614 w 1282526"/>
                <a:gd name="connsiteY25" fmla="*/ 976322 h 1177295"/>
                <a:gd name="connsiteX26" fmla="*/ 983457 w 1282526"/>
                <a:gd name="connsiteY26" fmla="*/ 969179 h 1177295"/>
                <a:gd name="connsiteX27" fmla="*/ 816770 w 1282526"/>
                <a:gd name="connsiteY27" fmla="*/ 902504 h 1177295"/>
                <a:gd name="connsiteX28" fmla="*/ 762000 w 1282526"/>
                <a:gd name="connsiteY28" fmla="*/ 964415 h 1177295"/>
                <a:gd name="connsiteX29" fmla="*/ 623889 w 1282526"/>
                <a:gd name="connsiteY29" fmla="*/ 978704 h 1177295"/>
                <a:gd name="connsiteX30" fmla="*/ 569120 w 1282526"/>
                <a:gd name="connsiteY30" fmla="*/ 954891 h 1177295"/>
                <a:gd name="connsiteX31" fmla="*/ 547689 w 1282526"/>
                <a:gd name="connsiteY31" fmla="*/ 997754 h 1177295"/>
                <a:gd name="connsiteX32" fmla="*/ 523876 w 1282526"/>
                <a:gd name="connsiteY32" fmla="*/ 1076335 h 1177295"/>
                <a:gd name="connsiteX33" fmla="*/ 507208 w 1282526"/>
                <a:gd name="connsiteY33" fmla="*/ 1173967 h 1177295"/>
                <a:gd name="connsiteX34" fmla="*/ 450058 w 1282526"/>
                <a:gd name="connsiteY34" fmla="*/ 1119196 h 1177295"/>
                <a:gd name="connsiteX35" fmla="*/ 383382 w 1282526"/>
                <a:gd name="connsiteY35" fmla="*/ 1109671 h 1177295"/>
                <a:gd name="connsiteX36" fmla="*/ 354807 w 1282526"/>
                <a:gd name="connsiteY36" fmla="*/ 992990 h 1177295"/>
                <a:gd name="connsiteX37" fmla="*/ 319089 w 1282526"/>
                <a:gd name="connsiteY37" fmla="*/ 990609 h 1177295"/>
                <a:gd name="connsiteX38" fmla="*/ 250032 w 1282526"/>
                <a:gd name="connsiteY38" fmla="*/ 1095384 h 1177295"/>
                <a:gd name="connsiteX39" fmla="*/ 214314 w 1282526"/>
                <a:gd name="connsiteY39" fmla="*/ 1038234 h 1177295"/>
                <a:gd name="connsiteX40" fmla="*/ 146154 w 1282526"/>
                <a:gd name="connsiteY40" fmla="*/ 1048252 h 1177295"/>
                <a:gd name="connsiteX41" fmla="*/ 171451 w 1282526"/>
                <a:gd name="connsiteY41" fmla="*/ 892978 h 1177295"/>
                <a:gd name="connsiteX42" fmla="*/ 165100 w 1282526"/>
                <a:gd name="connsiteY42" fmla="*/ 767161 h 1177295"/>
                <a:gd name="connsiteX43" fmla="*/ 157164 w 1282526"/>
                <a:gd name="connsiteY43" fmla="*/ 728671 h 1177295"/>
                <a:gd name="connsiteX44" fmla="*/ 71438 w 1282526"/>
                <a:gd name="connsiteY44" fmla="*/ 740579 h 1177295"/>
                <a:gd name="connsiteX45" fmla="*/ 0 w 1282526"/>
                <a:gd name="connsiteY45" fmla="*/ 576272 h 1177295"/>
                <a:gd name="connsiteX46" fmla="*/ 71438 w 1282526"/>
                <a:gd name="connsiteY46" fmla="*/ 492929 h 1177295"/>
                <a:gd name="connsiteX47" fmla="*/ 188119 w 1282526"/>
                <a:gd name="connsiteY47" fmla="*/ 290522 h 1177295"/>
                <a:gd name="connsiteX48" fmla="*/ 165100 w 1282526"/>
                <a:gd name="connsiteY48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03791 w 1282526"/>
                <a:gd name="connsiteY7" fmla="*/ 204687 h 1177295"/>
                <a:gd name="connsiteX8" fmla="*/ 831056 w 1282526"/>
                <a:gd name="connsiteY8" fmla="*/ 140504 h 1177295"/>
                <a:gd name="connsiteX9" fmla="*/ 897732 w 1282526"/>
                <a:gd name="connsiteY9" fmla="*/ 183365 h 1177295"/>
                <a:gd name="connsiteX10" fmla="*/ 914400 w 1282526"/>
                <a:gd name="connsiteY10" fmla="*/ 266710 h 1177295"/>
                <a:gd name="connsiteX11" fmla="*/ 900114 w 1282526"/>
                <a:gd name="connsiteY11" fmla="*/ 347671 h 1177295"/>
                <a:gd name="connsiteX12" fmla="*/ 911052 w 1282526"/>
                <a:gd name="connsiteY12" fmla="*/ 400053 h 1177295"/>
                <a:gd name="connsiteX13" fmla="*/ 912020 w 1282526"/>
                <a:gd name="connsiteY13" fmla="*/ 435778 h 1177295"/>
                <a:gd name="connsiteX14" fmla="*/ 847725 w 1282526"/>
                <a:gd name="connsiteY14" fmla="*/ 531029 h 1177295"/>
                <a:gd name="connsiteX15" fmla="*/ 916782 w 1282526"/>
                <a:gd name="connsiteY15" fmla="*/ 609610 h 1177295"/>
                <a:gd name="connsiteX16" fmla="*/ 990600 w 1282526"/>
                <a:gd name="connsiteY16" fmla="*/ 714385 h 1177295"/>
                <a:gd name="connsiteX17" fmla="*/ 1000126 w 1282526"/>
                <a:gd name="connsiteY17" fmla="*/ 885836 h 1177295"/>
                <a:gd name="connsiteX18" fmla="*/ 1173957 w 1282526"/>
                <a:gd name="connsiteY18" fmla="*/ 916791 h 1177295"/>
                <a:gd name="connsiteX19" fmla="*/ 1216820 w 1282526"/>
                <a:gd name="connsiteY19" fmla="*/ 942985 h 1177295"/>
                <a:gd name="connsiteX20" fmla="*/ 1259681 w 1282526"/>
                <a:gd name="connsiteY20" fmla="*/ 938222 h 1177295"/>
                <a:gd name="connsiteX21" fmla="*/ 1282526 w 1282526"/>
                <a:gd name="connsiteY21" fmla="*/ 1026821 h 1177295"/>
                <a:gd name="connsiteX22" fmla="*/ 1240632 w 1282526"/>
                <a:gd name="connsiteY22" fmla="*/ 1035854 h 1177295"/>
                <a:gd name="connsiteX23" fmla="*/ 1176339 w 1282526"/>
                <a:gd name="connsiteY23" fmla="*/ 1014422 h 1177295"/>
                <a:gd name="connsiteX24" fmla="*/ 1095376 w 1282526"/>
                <a:gd name="connsiteY24" fmla="*/ 1002516 h 1177295"/>
                <a:gd name="connsiteX25" fmla="*/ 1090614 w 1282526"/>
                <a:gd name="connsiteY25" fmla="*/ 976322 h 1177295"/>
                <a:gd name="connsiteX26" fmla="*/ 983457 w 1282526"/>
                <a:gd name="connsiteY26" fmla="*/ 969179 h 1177295"/>
                <a:gd name="connsiteX27" fmla="*/ 816770 w 1282526"/>
                <a:gd name="connsiteY27" fmla="*/ 902504 h 1177295"/>
                <a:gd name="connsiteX28" fmla="*/ 762000 w 1282526"/>
                <a:gd name="connsiteY28" fmla="*/ 964415 h 1177295"/>
                <a:gd name="connsiteX29" fmla="*/ 623889 w 1282526"/>
                <a:gd name="connsiteY29" fmla="*/ 978704 h 1177295"/>
                <a:gd name="connsiteX30" fmla="*/ 569120 w 1282526"/>
                <a:gd name="connsiteY30" fmla="*/ 954891 h 1177295"/>
                <a:gd name="connsiteX31" fmla="*/ 547689 w 1282526"/>
                <a:gd name="connsiteY31" fmla="*/ 997754 h 1177295"/>
                <a:gd name="connsiteX32" fmla="*/ 523876 w 1282526"/>
                <a:gd name="connsiteY32" fmla="*/ 1076335 h 1177295"/>
                <a:gd name="connsiteX33" fmla="*/ 507208 w 1282526"/>
                <a:gd name="connsiteY33" fmla="*/ 1173967 h 1177295"/>
                <a:gd name="connsiteX34" fmla="*/ 450058 w 1282526"/>
                <a:gd name="connsiteY34" fmla="*/ 1119196 h 1177295"/>
                <a:gd name="connsiteX35" fmla="*/ 383382 w 1282526"/>
                <a:gd name="connsiteY35" fmla="*/ 1109671 h 1177295"/>
                <a:gd name="connsiteX36" fmla="*/ 354807 w 1282526"/>
                <a:gd name="connsiteY36" fmla="*/ 992990 h 1177295"/>
                <a:gd name="connsiteX37" fmla="*/ 319089 w 1282526"/>
                <a:gd name="connsiteY37" fmla="*/ 990609 h 1177295"/>
                <a:gd name="connsiteX38" fmla="*/ 250032 w 1282526"/>
                <a:gd name="connsiteY38" fmla="*/ 1095384 h 1177295"/>
                <a:gd name="connsiteX39" fmla="*/ 214314 w 1282526"/>
                <a:gd name="connsiteY39" fmla="*/ 1038234 h 1177295"/>
                <a:gd name="connsiteX40" fmla="*/ 146154 w 1282526"/>
                <a:gd name="connsiteY40" fmla="*/ 1048252 h 1177295"/>
                <a:gd name="connsiteX41" fmla="*/ 171451 w 1282526"/>
                <a:gd name="connsiteY41" fmla="*/ 892978 h 1177295"/>
                <a:gd name="connsiteX42" fmla="*/ 165100 w 1282526"/>
                <a:gd name="connsiteY42" fmla="*/ 767161 h 1177295"/>
                <a:gd name="connsiteX43" fmla="*/ 157164 w 1282526"/>
                <a:gd name="connsiteY43" fmla="*/ 728671 h 1177295"/>
                <a:gd name="connsiteX44" fmla="*/ 71438 w 1282526"/>
                <a:gd name="connsiteY44" fmla="*/ 740579 h 1177295"/>
                <a:gd name="connsiteX45" fmla="*/ 0 w 1282526"/>
                <a:gd name="connsiteY45" fmla="*/ 576272 h 1177295"/>
                <a:gd name="connsiteX46" fmla="*/ 71438 w 1282526"/>
                <a:gd name="connsiteY46" fmla="*/ 492929 h 1177295"/>
                <a:gd name="connsiteX47" fmla="*/ 188119 w 1282526"/>
                <a:gd name="connsiteY47" fmla="*/ 290522 h 1177295"/>
                <a:gd name="connsiteX48" fmla="*/ 165100 w 1282526"/>
                <a:gd name="connsiteY48" fmla="*/ 128487 h 1177295"/>
                <a:gd name="connsiteX0" fmla="*/ 165100 w 1282526"/>
                <a:gd name="connsiteY0" fmla="*/ 128487 h 1177295"/>
                <a:gd name="connsiteX1" fmla="*/ 254794 w 1282526"/>
                <a:gd name="connsiteY1" fmla="*/ 52397 h 1177295"/>
                <a:gd name="connsiteX2" fmla="*/ 400050 w 1282526"/>
                <a:gd name="connsiteY2" fmla="*/ 10 h 1177295"/>
                <a:gd name="connsiteX3" fmla="*/ 514350 w 1282526"/>
                <a:gd name="connsiteY3" fmla="*/ 59541 h 1177295"/>
                <a:gd name="connsiteX4" fmla="*/ 583407 w 1282526"/>
                <a:gd name="connsiteY4" fmla="*/ 80972 h 1177295"/>
                <a:gd name="connsiteX5" fmla="*/ 657226 w 1282526"/>
                <a:gd name="connsiteY5" fmla="*/ 73828 h 1177295"/>
                <a:gd name="connsiteX6" fmla="*/ 771525 w 1282526"/>
                <a:gd name="connsiteY6" fmla="*/ 100022 h 1177295"/>
                <a:gd name="connsiteX7" fmla="*/ 803791 w 1282526"/>
                <a:gd name="connsiteY7" fmla="*/ 204687 h 1177295"/>
                <a:gd name="connsiteX8" fmla="*/ 831056 w 1282526"/>
                <a:gd name="connsiteY8" fmla="*/ 140504 h 1177295"/>
                <a:gd name="connsiteX9" fmla="*/ 871539 w 1282526"/>
                <a:gd name="connsiteY9" fmla="*/ 178604 h 1177295"/>
                <a:gd name="connsiteX10" fmla="*/ 897732 w 1282526"/>
                <a:gd name="connsiteY10" fmla="*/ 183365 h 1177295"/>
                <a:gd name="connsiteX11" fmla="*/ 914400 w 1282526"/>
                <a:gd name="connsiteY11" fmla="*/ 266710 h 1177295"/>
                <a:gd name="connsiteX12" fmla="*/ 900114 w 1282526"/>
                <a:gd name="connsiteY12" fmla="*/ 347671 h 1177295"/>
                <a:gd name="connsiteX13" fmla="*/ 911052 w 1282526"/>
                <a:gd name="connsiteY13" fmla="*/ 400053 h 1177295"/>
                <a:gd name="connsiteX14" fmla="*/ 912020 w 1282526"/>
                <a:gd name="connsiteY14" fmla="*/ 435778 h 1177295"/>
                <a:gd name="connsiteX15" fmla="*/ 847725 w 1282526"/>
                <a:gd name="connsiteY15" fmla="*/ 531029 h 1177295"/>
                <a:gd name="connsiteX16" fmla="*/ 916782 w 1282526"/>
                <a:gd name="connsiteY16" fmla="*/ 609610 h 1177295"/>
                <a:gd name="connsiteX17" fmla="*/ 990600 w 1282526"/>
                <a:gd name="connsiteY17" fmla="*/ 714385 h 1177295"/>
                <a:gd name="connsiteX18" fmla="*/ 1000126 w 1282526"/>
                <a:gd name="connsiteY18" fmla="*/ 885836 h 1177295"/>
                <a:gd name="connsiteX19" fmla="*/ 1173957 w 1282526"/>
                <a:gd name="connsiteY19" fmla="*/ 916791 h 1177295"/>
                <a:gd name="connsiteX20" fmla="*/ 1216820 w 1282526"/>
                <a:gd name="connsiteY20" fmla="*/ 942985 h 1177295"/>
                <a:gd name="connsiteX21" fmla="*/ 1259681 w 1282526"/>
                <a:gd name="connsiteY21" fmla="*/ 938222 h 1177295"/>
                <a:gd name="connsiteX22" fmla="*/ 1282526 w 1282526"/>
                <a:gd name="connsiteY22" fmla="*/ 1026821 h 1177295"/>
                <a:gd name="connsiteX23" fmla="*/ 1240632 w 1282526"/>
                <a:gd name="connsiteY23" fmla="*/ 1035854 h 1177295"/>
                <a:gd name="connsiteX24" fmla="*/ 1176339 w 1282526"/>
                <a:gd name="connsiteY24" fmla="*/ 1014422 h 1177295"/>
                <a:gd name="connsiteX25" fmla="*/ 1095376 w 1282526"/>
                <a:gd name="connsiteY25" fmla="*/ 1002516 h 1177295"/>
                <a:gd name="connsiteX26" fmla="*/ 1090614 w 1282526"/>
                <a:gd name="connsiteY26" fmla="*/ 976322 h 1177295"/>
                <a:gd name="connsiteX27" fmla="*/ 983457 w 1282526"/>
                <a:gd name="connsiteY27" fmla="*/ 969179 h 1177295"/>
                <a:gd name="connsiteX28" fmla="*/ 816770 w 1282526"/>
                <a:gd name="connsiteY28" fmla="*/ 902504 h 1177295"/>
                <a:gd name="connsiteX29" fmla="*/ 762000 w 1282526"/>
                <a:gd name="connsiteY29" fmla="*/ 964415 h 1177295"/>
                <a:gd name="connsiteX30" fmla="*/ 623889 w 1282526"/>
                <a:gd name="connsiteY30" fmla="*/ 978704 h 1177295"/>
                <a:gd name="connsiteX31" fmla="*/ 569120 w 1282526"/>
                <a:gd name="connsiteY31" fmla="*/ 954891 h 1177295"/>
                <a:gd name="connsiteX32" fmla="*/ 547689 w 1282526"/>
                <a:gd name="connsiteY32" fmla="*/ 997754 h 1177295"/>
                <a:gd name="connsiteX33" fmla="*/ 523876 w 1282526"/>
                <a:gd name="connsiteY33" fmla="*/ 1076335 h 1177295"/>
                <a:gd name="connsiteX34" fmla="*/ 507208 w 1282526"/>
                <a:gd name="connsiteY34" fmla="*/ 1173967 h 1177295"/>
                <a:gd name="connsiteX35" fmla="*/ 450058 w 1282526"/>
                <a:gd name="connsiteY35" fmla="*/ 1119196 h 1177295"/>
                <a:gd name="connsiteX36" fmla="*/ 383382 w 1282526"/>
                <a:gd name="connsiteY36" fmla="*/ 1109671 h 1177295"/>
                <a:gd name="connsiteX37" fmla="*/ 354807 w 1282526"/>
                <a:gd name="connsiteY37" fmla="*/ 992990 h 1177295"/>
                <a:gd name="connsiteX38" fmla="*/ 319089 w 1282526"/>
                <a:gd name="connsiteY38" fmla="*/ 990609 h 1177295"/>
                <a:gd name="connsiteX39" fmla="*/ 250032 w 1282526"/>
                <a:gd name="connsiteY39" fmla="*/ 1095384 h 1177295"/>
                <a:gd name="connsiteX40" fmla="*/ 214314 w 1282526"/>
                <a:gd name="connsiteY40" fmla="*/ 1038234 h 1177295"/>
                <a:gd name="connsiteX41" fmla="*/ 146154 w 1282526"/>
                <a:gd name="connsiteY41" fmla="*/ 1048252 h 1177295"/>
                <a:gd name="connsiteX42" fmla="*/ 171451 w 1282526"/>
                <a:gd name="connsiteY42" fmla="*/ 892978 h 1177295"/>
                <a:gd name="connsiteX43" fmla="*/ 165100 w 1282526"/>
                <a:gd name="connsiteY43" fmla="*/ 767161 h 1177295"/>
                <a:gd name="connsiteX44" fmla="*/ 157164 w 1282526"/>
                <a:gd name="connsiteY44" fmla="*/ 728671 h 1177295"/>
                <a:gd name="connsiteX45" fmla="*/ 71438 w 1282526"/>
                <a:gd name="connsiteY45" fmla="*/ 740579 h 1177295"/>
                <a:gd name="connsiteX46" fmla="*/ 0 w 1282526"/>
                <a:gd name="connsiteY46" fmla="*/ 576272 h 1177295"/>
                <a:gd name="connsiteX47" fmla="*/ 71438 w 1282526"/>
                <a:gd name="connsiteY47" fmla="*/ 492929 h 1177295"/>
                <a:gd name="connsiteX48" fmla="*/ 188119 w 1282526"/>
                <a:gd name="connsiteY48" fmla="*/ 290522 h 1177295"/>
                <a:gd name="connsiteX49" fmla="*/ 165100 w 1282526"/>
                <a:gd name="connsiteY49" fmla="*/ 128487 h 1177295"/>
                <a:gd name="connsiteX0" fmla="*/ 165100 w 1282526"/>
                <a:gd name="connsiteY0" fmla="*/ 128508 h 1177316"/>
                <a:gd name="connsiteX1" fmla="*/ 254794 w 1282526"/>
                <a:gd name="connsiteY1" fmla="*/ 52418 h 1177316"/>
                <a:gd name="connsiteX2" fmla="*/ 252414 w 1282526"/>
                <a:gd name="connsiteY2" fmla="*/ 66706 h 1177316"/>
                <a:gd name="connsiteX3" fmla="*/ 400050 w 1282526"/>
                <a:gd name="connsiteY3" fmla="*/ 31 h 1177316"/>
                <a:gd name="connsiteX4" fmla="*/ 514350 w 1282526"/>
                <a:gd name="connsiteY4" fmla="*/ 59562 h 1177316"/>
                <a:gd name="connsiteX5" fmla="*/ 583407 w 1282526"/>
                <a:gd name="connsiteY5" fmla="*/ 80993 h 1177316"/>
                <a:gd name="connsiteX6" fmla="*/ 657226 w 1282526"/>
                <a:gd name="connsiteY6" fmla="*/ 73849 h 1177316"/>
                <a:gd name="connsiteX7" fmla="*/ 771525 w 1282526"/>
                <a:gd name="connsiteY7" fmla="*/ 100043 h 1177316"/>
                <a:gd name="connsiteX8" fmla="*/ 803791 w 1282526"/>
                <a:gd name="connsiteY8" fmla="*/ 204708 h 1177316"/>
                <a:gd name="connsiteX9" fmla="*/ 831056 w 1282526"/>
                <a:gd name="connsiteY9" fmla="*/ 140525 h 1177316"/>
                <a:gd name="connsiteX10" fmla="*/ 871539 w 1282526"/>
                <a:gd name="connsiteY10" fmla="*/ 178625 h 1177316"/>
                <a:gd name="connsiteX11" fmla="*/ 897732 w 1282526"/>
                <a:gd name="connsiteY11" fmla="*/ 183386 h 1177316"/>
                <a:gd name="connsiteX12" fmla="*/ 914400 w 1282526"/>
                <a:gd name="connsiteY12" fmla="*/ 266731 h 1177316"/>
                <a:gd name="connsiteX13" fmla="*/ 900114 w 1282526"/>
                <a:gd name="connsiteY13" fmla="*/ 347692 h 1177316"/>
                <a:gd name="connsiteX14" fmla="*/ 911052 w 1282526"/>
                <a:gd name="connsiteY14" fmla="*/ 400074 h 1177316"/>
                <a:gd name="connsiteX15" fmla="*/ 912020 w 1282526"/>
                <a:gd name="connsiteY15" fmla="*/ 435799 h 1177316"/>
                <a:gd name="connsiteX16" fmla="*/ 847725 w 1282526"/>
                <a:gd name="connsiteY16" fmla="*/ 531050 h 1177316"/>
                <a:gd name="connsiteX17" fmla="*/ 916782 w 1282526"/>
                <a:gd name="connsiteY17" fmla="*/ 609631 h 1177316"/>
                <a:gd name="connsiteX18" fmla="*/ 990600 w 1282526"/>
                <a:gd name="connsiteY18" fmla="*/ 714406 h 1177316"/>
                <a:gd name="connsiteX19" fmla="*/ 1000126 w 1282526"/>
                <a:gd name="connsiteY19" fmla="*/ 885857 h 1177316"/>
                <a:gd name="connsiteX20" fmla="*/ 1173957 w 1282526"/>
                <a:gd name="connsiteY20" fmla="*/ 916812 h 1177316"/>
                <a:gd name="connsiteX21" fmla="*/ 1216820 w 1282526"/>
                <a:gd name="connsiteY21" fmla="*/ 943006 h 1177316"/>
                <a:gd name="connsiteX22" fmla="*/ 1259681 w 1282526"/>
                <a:gd name="connsiteY22" fmla="*/ 938243 h 1177316"/>
                <a:gd name="connsiteX23" fmla="*/ 1282526 w 1282526"/>
                <a:gd name="connsiteY23" fmla="*/ 1026842 h 1177316"/>
                <a:gd name="connsiteX24" fmla="*/ 1240632 w 1282526"/>
                <a:gd name="connsiteY24" fmla="*/ 1035875 h 1177316"/>
                <a:gd name="connsiteX25" fmla="*/ 1176339 w 1282526"/>
                <a:gd name="connsiteY25" fmla="*/ 1014443 h 1177316"/>
                <a:gd name="connsiteX26" fmla="*/ 1095376 w 1282526"/>
                <a:gd name="connsiteY26" fmla="*/ 1002537 h 1177316"/>
                <a:gd name="connsiteX27" fmla="*/ 1090614 w 1282526"/>
                <a:gd name="connsiteY27" fmla="*/ 976343 h 1177316"/>
                <a:gd name="connsiteX28" fmla="*/ 983457 w 1282526"/>
                <a:gd name="connsiteY28" fmla="*/ 969200 h 1177316"/>
                <a:gd name="connsiteX29" fmla="*/ 816770 w 1282526"/>
                <a:gd name="connsiteY29" fmla="*/ 902525 h 1177316"/>
                <a:gd name="connsiteX30" fmla="*/ 762000 w 1282526"/>
                <a:gd name="connsiteY30" fmla="*/ 964436 h 1177316"/>
                <a:gd name="connsiteX31" fmla="*/ 623889 w 1282526"/>
                <a:gd name="connsiteY31" fmla="*/ 978725 h 1177316"/>
                <a:gd name="connsiteX32" fmla="*/ 569120 w 1282526"/>
                <a:gd name="connsiteY32" fmla="*/ 954912 h 1177316"/>
                <a:gd name="connsiteX33" fmla="*/ 547689 w 1282526"/>
                <a:gd name="connsiteY33" fmla="*/ 997775 h 1177316"/>
                <a:gd name="connsiteX34" fmla="*/ 523876 w 1282526"/>
                <a:gd name="connsiteY34" fmla="*/ 1076356 h 1177316"/>
                <a:gd name="connsiteX35" fmla="*/ 507208 w 1282526"/>
                <a:gd name="connsiteY35" fmla="*/ 1173988 h 1177316"/>
                <a:gd name="connsiteX36" fmla="*/ 450058 w 1282526"/>
                <a:gd name="connsiteY36" fmla="*/ 1119217 h 1177316"/>
                <a:gd name="connsiteX37" fmla="*/ 383382 w 1282526"/>
                <a:gd name="connsiteY37" fmla="*/ 1109692 h 1177316"/>
                <a:gd name="connsiteX38" fmla="*/ 354807 w 1282526"/>
                <a:gd name="connsiteY38" fmla="*/ 993011 h 1177316"/>
                <a:gd name="connsiteX39" fmla="*/ 319089 w 1282526"/>
                <a:gd name="connsiteY39" fmla="*/ 990630 h 1177316"/>
                <a:gd name="connsiteX40" fmla="*/ 250032 w 1282526"/>
                <a:gd name="connsiteY40" fmla="*/ 1095405 h 1177316"/>
                <a:gd name="connsiteX41" fmla="*/ 214314 w 1282526"/>
                <a:gd name="connsiteY41" fmla="*/ 1038255 h 1177316"/>
                <a:gd name="connsiteX42" fmla="*/ 146154 w 1282526"/>
                <a:gd name="connsiteY42" fmla="*/ 1048273 h 1177316"/>
                <a:gd name="connsiteX43" fmla="*/ 171451 w 1282526"/>
                <a:gd name="connsiteY43" fmla="*/ 892999 h 1177316"/>
                <a:gd name="connsiteX44" fmla="*/ 165100 w 1282526"/>
                <a:gd name="connsiteY44" fmla="*/ 767182 h 1177316"/>
                <a:gd name="connsiteX45" fmla="*/ 157164 w 1282526"/>
                <a:gd name="connsiteY45" fmla="*/ 728692 h 1177316"/>
                <a:gd name="connsiteX46" fmla="*/ 71438 w 1282526"/>
                <a:gd name="connsiteY46" fmla="*/ 740600 h 1177316"/>
                <a:gd name="connsiteX47" fmla="*/ 0 w 1282526"/>
                <a:gd name="connsiteY47" fmla="*/ 576293 h 1177316"/>
                <a:gd name="connsiteX48" fmla="*/ 71438 w 1282526"/>
                <a:gd name="connsiteY48" fmla="*/ 492950 h 1177316"/>
                <a:gd name="connsiteX49" fmla="*/ 188119 w 1282526"/>
                <a:gd name="connsiteY49" fmla="*/ 290543 h 1177316"/>
                <a:gd name="connsiteX50" fmla="*/ 165100 w 1282526"/>
                <a:gd name="connsiteY50" fmla="*/ 128508 h 1177316"/>
                <a:gd name="connsiteX0" fmla="*/ 165100 w 1282526"/>
                <a:gd name="connsiteY0" fmla="*/ 128509 h 1177317"/>
                <a:gd name="connsiteX1" fmla="*/ 254794 w 1282526"/>
                <a:gd name="connsiteY1" fmla="*/ 52419 h 1177317"/>
                <a:gd name="connsiteX2" fmla="*/ 400050 w 1282526"/>
                <a:gd name="connsiteY2" fmla="*/ 32 h 1177317"/>
                <a:gd name="connsiteX3" fmla="*/ 514350 w 1282526"/>
                <a:gd name="connsiteY3" fmla="*/ 59563 h 1177317"/>
                <a:gd name="connsiteX4" fmla="*/ 583407 w 1282526"/>
                <a:gd name="connsiteY4" fmla="*/ 80994 h 1177317"/>
                <a:gd name="connsiteX5" fmla="*/ 657226 w 1282526"/>
                <a:gd name="connsiteY5" fmla="*/ 73850 h 1177317"/>
                <a:gd name="connsiteX6" fmla="*/ 771525 w 1282526"/>
                <a:gd name="connsiteY6" fmla="*/ 100044 h 1177317"/>
                <a:gd name="connsiteX7" fmla="*/ 803791 w 1282526"/>
                <a:gd name="connsiteY7" fmla="*/ 204709 h 1177317"/>
                <a:gd name="connsiteX8" fmla="*/ 831056 w 1282526"/>
                <a:gd name="connsiteY8" fmla="*/ 140526 h 1177317"/>
                <a:gd name="connsiteX9" fmla="*/ 871539 w 1282526"/>
                <a:gd name="connsiteY9" fmla="*/ 178626 h 1177317"/>
                <a:gd name="connsiteX10" fmla="*/ 897732 w 1282526"/>
                <a:gd name="connsiteY10" fmla="*/ 183387 h 1177317"/>
                <a:gd name="connsiteX11" fmla="*/ 914400 w 1282526"/>
                <a:gd name="connsiteY11" fmla="*/ 266732 h 1177317"/>
                <a:gd name="connsiteX12" fmla="*/ 900114 w 1282526"/>
                <a:gd name="connsiteY12" fmla="*/ 347693 h 1177317"/>
                <a:gd name="connsiteX13" fmla="*/ 911052 w 1282526"/>
                <a:gd name="connsiteY13" fmla="*/ 400075 h 1177317"/>
                <a:gd name="connsiteX14" fmla="*/ 912020 w 1282526"/>
                <a:gd name="connsiteY14" fmla="*/ 435800 h 1177317"/>
                <a:gd name="connsiteX15" fmla="*/ 847725 w 1282526"/>
                <a:gd name="connsiteY15" fmla="*/ 531051 h 1177317"/>
                <a:gd name="connsiteX16" fmla="*/ 916782 w 1282526"/>
                <a:gd name="connsiteY16" fmla="*/ 609632 h 1177317"/>
                <a:gd name="connsiteX17" fmla="*/ 990600 w 1282526"/>
                <a:gd name="connsiteY17" fmla="*/ 714407 h 1177317"/>
                <a:gd name="connsiteX18" fmla="*/ 1000126 w 1282526"/>
                <a:gd name="connsiteY18" fmla="*/ 885858 h 1177317"/>
                <a:gd name="connsiteX19" fmla="*/ 1173957 w 1282526"/>
                <a:gd name="connsiteY19" fmla="*/ 916813 h 1177317"/>
                <a:gd name="connsiteX20" fmla="*/ 1216820 w 1282526"/>
                <a:gd name="connsiteY20" fmla="*/ 943007 h 1177317"/>
                <a:gd name="connsiteX21" fmla="*/ 1259681 w 1282526"/>
                <a:gd name="connsiteY21" fmla="*/ 938244 h 1177317"/>
                <a:gd name="connsiteX22" fmla="*/ 1282526 w 1282526"/>
                <a:gd name="connsiteY22" fmla="*/ 1026843 h 1177317"/>
                <a:gd name="connsiteX23" fmla="*/ 1240632 w 1282526"/>
                <a:gd name="connsiteY23" fmla="*/ 1035876 h 1177317"/>
                <a:gd name="connsiteX24" fmla="*/ 1176339 w 1282526"/>
                <a:gd name="connsiteY24" fmla="*/ 1014444 h 1177317"/>
                <a:gd name="connsiteX25" fmla="*/ 1095376 w 1282526"/>
                <a:gd name="connsiteY25" fmla="*/ 1002538 h 1177317"/>
                <a:gd name="connsiteX26" fmla="*/ 1090614 w 1282526"/>
                <a:gd name="connsiteY26" fmla="*/ 976344 h 1177317"/>
                <a:gd name="connsiteX27" fmla="*/ 983457 w 1282526"/>
                <a:gd name="connsiteY27" fmla="*/ 969201 h 1177317"/>
                <a:gd name="connsiteX28" fmla="*/ 816770 w 1282526"/>
                <a:gd name="connsiteY28" fmla="*/ 902526 h 1177317"/>
                <a:gd name="connsiteX29" fmla="*/ 762000 w 1282526"/>
                <a:gd name="connsiteY29" fmla="*/ 964437 h 1177317"/>
                <a:gd name="connsiteX30" fmla="*/ 623889 w 1282526"/>
                <a:gd name="connsiteY30" fmla="*/ 978726 h 1177317"/>
                <a:gd name="connsiteX31" fmla="*/ 569120 w 1282526"/>
                <a:gd name="connsiteY31" fmla="*/ 954913 h 1177317"/>
                <a:gd name="connsiteX32" fmla="*/ 547689 w 1282526"/>
                <a:gd name="connsiteY32" fmla="*/ 997776 h 1177317"/>
                <a:gd name="connsiteX33" fmla="*/ 523876 w 1282526"/>
                <a:gd name="connsiteY33" fmla="*/ 1076357 h 1177317"/>
                <a:gd name="connsiteX34" fmla="*/ 507208 w 1282526"/>
                <a:gd name="connsiteY34" fmla="*/ 1173989 h 1177317"/>
                <a:gd name="connsiteX35" fmla="*/ 450058 w 1282526"/>
                <a:gd name="connsiteY35" fmla="*/ 1119218 h 1177317"/>
                <a:gd name="connsiteX36" fmla="*/ 383382 w 1282526"/>
                <a:gd name="connsiteY36" fmla="*/ 1109693 h 1177317"/>
                <a:gd name="connsiteX37" fmla="*/ 354807 w 1282526"/>
                <a:gd name="connsiteY37" fmla="*/ 993012 h 1177317"/>
                <a:gd name="connsiteX38" fmla="*/ 319089 w 1282526"/>
                <a:gd name="connsiteY38" fmla="*/ 990631 h 1177317"/>
                <a:gd name="connsiteX39" fmla="*/ 250032 w 1282526"/>
                <a:gd name="connsiteY39" fmla="*/ 1095406 h 1177317"/>
                <a:gd name="connsiteX40" fmla="*/ 214314 w 1282526"/>
                <a:gd name="connsiteY40" fmla="*/ 1038256 h 1177317"/>
                <a:gd name="connsiteX41" fmla="*/ 146154 w 1282526"/>
                <a:gd name="connsiteY41" fmla="*/ 1048274 h 1177317"/>
                <a:gd name="connsiteX42" fmla="*/ 171451 w 1282526"/>
                <a:gd name="connsiteY42" fmla="*/ 893000 h 1177317"/>
                <a:gd name="connsiteX43" fmla="*/ 165100 w 1282526"/>
                <a:gd name="connsiteY43" fmla="*/ 767183 h 1177317"/>
                <a:gd name="connsiteX44" fmla="*/ 157164 w 1282526"/>
                <a:gd name="connsiteY44" fmla="*/ 728693 h 1177317"/>
                <a:gd name="connsiteX45" fmla="*/ 71438 w 1282526"/>
                <a:gd name="connsiteY45" fmla="*/ 740601 h 1177317"/>
                <a:gd name="connsiteX46" fmla="*/ 0 w 1282526"/>
                <a:gd name="connsiteY46" fmla="*/ 576294 h 1177317"/>
                <a:gd name="connsiteX47" fmla="*/ 71438 w 1282526"/>
                <a:gd name="connsiteY47" fmla="*/ 492951 h 1177317"/>
                <a:gd name="connsiteX48" fmla="*/ 188119 w 1282526"/>
                <a:gd name="connsiteY48" fmla="*/ 290544 h 1177317"/>
                <a:gd name="connsiteX49" fmla="*/ 165100 w 1282526"/>
                <a:gd name="connsiteY49" fmla="*/ 128509 h 1177317"/>
                <a:gd name="connsiteX0" fmla="*/ 165100 w 1282526"/>
                <a:gd name="connsiteY0" fmla="*/ 128501 h 1177309"/>
                <a:gd name="connsiteX1" fmla="*/ 254794 w 1282526"/>
                <a:gd name="connsiteY1" fmla="*/ 64317 h 1177309"/>
                <a:gd name="connsiteX2" fmla="*/ 400050 w 1282526"/>
                <a:gd name="connsiteY2" fmla="*/ 24 h 1177309"/>
                <a:gd name="connsiteX3" fmla="*/ 514350 w 1282526"/>
                <a:gd name="connsiteY3" fmla="*/ 59555 h 1177309"/>
                <a:gd name="connsiteX4" fmla="*/ 583407 w 1282526"/>
                <a:gd name="connsiteY4" fmla="*/ 80986 h 1177309"/>
                <a:gd name="connsiteX5" fmla="*/ 657226 w 1282526"/>
                <a:gd name="connsiteY5" fmla="*/ 73842 h 1177309"/>
                <a:gd name="connsiteX6" fmla="*/ 771525 w 1282526"/>
                <a:gd name="connsiteY6" fmla="*/ 100036 h 1177309"/>
                <a:gd name="connsiteX7" fmla="*/ 803791 w 1282526"/>
                <a:gd name="connsiteY7" fmla="*/ 204701 h 1177309"/>
                <a:gd name="connsiteX8" fmla="*/ 831056 w 1282526"/>
                <a:gd name="connsiteY8" fmla="*/ 140518 h 1177309"/>
                <a:gd name="connsiteX9" fmla="*/ 871539 w 1282526"/>
                <a:gd name="connsiteY9" fmla="*/ 178618 h 1177309"/>
                <a:gd name="connsiteX10" fmla="*/ 897732 w 1282526"/>
                <a:gd name="connsiteY10" fmla="*/ 183379 h 1177309"/>
                <a:gd name="connsiteX11" fmla="*/ 914400 w 1282526"/>
                <a:gd name="connsiteY11" fmla="*/ 266724 h 1177309"/>
                <a:gd name="connsiteX12" fmla="*/ 900114 w 1282526"/>
                <a:gd name="connsiteY12" fmla="*/ 347685 h 1177309"/>
                <a:gd name="connsiteX13" fmla="*/ 911052 w 1282526"/>
                <a:gd name="connsiteY13" fmla="*/ 400067 h 1177309"/>
                <a:gd name="connsiteX14" fmla="*/ 912020 w 1282526"/>
                <a:gd name="connsiteY14" fmla="*/ 435792 h 1177309"/>
                <a:gd name="connsiteX15" fmla="*/ 847725 w 1282526"/>
                <a:gd name="connsiteY15" fmla="*/ 531043 h 1177309"/>
                <a:gd name="connsiteX16" fmla="*/ 916782 w 1282526"/>
                <a:gd name="connsiteY16" fmla="*/ 609624 h 1177309"/>
                <a:gd name="connsiteX17" fmla="*/ 990600 w 1282526"/>
                <a:gd name="connsiteY17" fmla="*/ 714399 h 1177309"/>
                <a:gd name="connsiteX18" fmla="*/ 1000126 w 1282526"/>
                <a:gd name="connsiteY18" fmla="*/ 885850 h 1177309"/>
                <a:gd name="connsiteX19" fmla="*/ 1173957 w 1282526"/>
                <a:gd name="connsiteY19" fmla="*/ 916805 h 1177309"/>
                <a:gd name="connsiteX20" fmla="*/ 1216820 w 1282526"/>
                <a:gd name="connsiteY20" fmla="*/ 942999 h 1177309"/>
                <a:gd name="connsiteX21" fmla="*/ 1259681 w 1282526"/>
                <a:gd name="connsiteY21" fmla="*/ 938236 h 1177309"/>
                <a:gd name="connsiteX22" fmla="*/ 1282526 w 1282526"/>
                <a:gd name="connsiteY22" fmla="*/ 1026835 h 1177309"/>
                <a:gd name="connsiteX23" fmla="*/ 1240632 w 1282526"/>
                <a:gd name="connsiteY23" fmla="*/ 1035868 h 1177309"/>
                <a:gd name="connsiteX24" fmla="*/ 1176339 w 1282526"/>
                <a:gd name="connsiteY24" fmla="*/ 1014436 h 1177309"/>
                <a:gd name="connsiteX25" fmla="*/ 1095376 w 1282526"/>
                <a:gd name="connsiteY25" fmla="*/ 1002530 h 1177309"/>
                <a:gd name="connsiteX26" fmla="*/ 1090614 w 1282526"/>
                <a:gd name="connsiteY26" fmla="*/ 976336 h 1177309"/>
                <a:gd name="connsiteX27" fmla="*/ 983457 w 1282526"/>
                <a:gd name="connsiteY27" fmla="*/ 969193 h 1177309"/>
                <a:gd name="connsiteX28" fmla="*/ 816770 w 1282526"/>
                <a:gd name="connsiteY28" fmla="*/ 902518 h 1177309"/>
                <a:gd name="connsiteX29" fmla="*/ 762000 w 1282526"/>
                <a:gd name="connsiteY29" fmla="*/ 964429 h 1177309"/>
                <a:gd name="connsiteX30" fmla="*/ 623889 w 1282526"/>
                <a:gd name="connsiteY30" fmla="*/ 978718 h 1177309"/>
                <a:gd name="connsiteX31" fmla="*/ 569120 w 1282526"/>
                <a:gd name="connsiteY31" fmla="*/ 954905 h 1177309"/>
                <a:gd name="connsiteX32" fmla="*/ 547689 w 1282526"/>
                <a:gd name="connsiteY32" fmla="*/ 997768 h 1177309"/>
                <a:gd name="connsiteX33" fmla="*/ 523876 w 1282526"/>
                <a:gd name="connsiteY33" fmla="*/ 1076349 h 1177309"/>
                <a:gd name="connsiteX34" fmla="*/ 507208 w 1282526"/>
                <a:gd name="connsiteY34" fmla="*/ 1173981 h 1177309"/>
                <a:gd name="connsiteX35" fmla="*/ 450058 w 1282526"/>
                <a:gd name="connsiteY35" fmla="*/ 1119210 h 1177309"/>
                <a:gd name="connsiteX36" fmla="*/ 383382 w 1282526"/>
                <a:gd name="connsiteY36" fmla="*/ 1109685 h 1177309"/>
                <a:gd name="connsiteX37" fmla="*/ 354807 w 1282526"/>
                <a:gd name="connsiteY37" fmla="*/ 993004 h 1177309"/>
                <a:gd name="connsiteX38" fmla="*/ 319089 w 1282526"/>
                <a:gd name="connsiteY38" fmla="*/ 990623 h 1177309"/>
                <a:gd name="connsiteX39" fmla="*/ 250032 w 1282526"/>
                <a:gd name="connsiteY39" fmla="*/ 1095398 h 1177309"/>
                <a:gd name="connsiteX40" fmla="*/ 214314 w 1282526"/>
                <a:gd name="connsiteY40" fmla="*/ 1038248 h 1177309"/>
                <a:gd name="connsiteX41" fmla="*/ 146154 w 1282526"/>
                <a:gd name="connsiteY41" fmla="*/ 1048266 h 1177309"/>
                <a:gd name="connsiteX42" fmla="*/ 171451 w 1282526"/>
                <a:gd name="connsiteY42" fmla="*/ 892992 h 1177309"/>
                <a:gd name="connsiteX43" fmla="*/ 165100 w 1282526"/>
                <a:gd name="connsiteY43" fmla="*/ 767175 h 1177309"/>
                <a:gd name="connsiteX44" fmla="*/ 157164 w 1282526"/>
                <a:gd name="connsiteY44" fmla="*/ 728685 h 1177309"/>
                <a:gd name="connsiteX45" fmla="*/ 71438 w 1282526"/>
                <a:gd name="connsiteY45" fmla="*/ 740593 h 1177309"/>
                <a:gd name="connsiteX46" fmla="*/ 0 w 1282526"/>
                <a:gd name="connsiteY46" fmla="*/ 576286 h 1177309"/>
                <a:gd name="connsiteX47" fmla="*/ 71438 w 1282526"/>
                <a:gd name="connsiteY47" fmla="*/ 492943 h 1177309"/>
                <a:gd name="connsiteX48" fmla="*/ 188119 w 1282526"/>
                <a:gd name="connsiteY48" fmla="*/ 290536 h 1177309"/>
                <a:gd name="connsiteX49" fmla="*/ 165100 w 1282526"/>
                <a:gd name="connsiteY49" fmla="*/ 128501 h 1177309"/>
                <a:gd name="connsiteX0" fmla="*/ 143669 w 1261095"/>
                <a:gd name="connsiteY0" fmla="*/ 128501 h 1177309"/>
                <a:gd name="connsiteX1" fmla="*/ 233363 w 1261095"/>
                <a:gd name="connsiteY1" fmla="*/ 64317 h 1177309"/>
                <a:gd name="connsiteX2" fmla="*/ 378619 w 1261095"/>
                <a:gd name="connsiteY2" fmla="*/ 24 h 1177309"/>
                <a:gd name="connsiteX3" fmla="*/ 492919 w 1261095"/>
                <a:gd name="connsiteY3" fmla="*/ 59555 h 1177309"/>
                <a:gd name="connsiteX4" fmla="*/ 561976 w 1261095"/>
                <a:gd name="connsiteY4" fmla="*/ 80986 h 1177309"/>
                <a:gd name="connsiteX5" fmla="*/ 635795 w 1261095"/>
                <a:gd name="connsiteY5" fmla="*/ 73842 h 1177309"/>
                <a:gd name="connsiteX6" fmla="*/ 750094 w 1261095"/>
                <a:gd name="connsiteY6" fmla="*/ 100036 h 1177309"/>
                <a:gd name="connsiteX7" fmla="*/ 782360 w 1261095"/>
                <a:gd name="connsiteY7" fmla="*/ 204701 h 1177309"/>
                <a:gd name="connsiteX8" fmla="*/ 809625 w 1261095"/>
                <a:gd name="connsiteY8" fmla="*/ 140518 h 1177309"/>
                <a:gd name="connsiteX9" fmla="*/ 850108 w 1261095"/>
                <a:gd name="connsiteY9" fmla="*/ 178618 h 1177309"/>
                <a:gd name="connsiteX10" fmla="*/ 876301 w 1261095"/>
                <a:gd name="connsiteY10" fmla="*/ 183379 h 1177309"/>
                <a:gd name="connsiteX11" fmla="*/ 892969 w 1261095"/>
                <a:gd name="connsiteY11" fmla="*/ 266724 h 1177309"/>
                <a:gd name="connsiteX12" fmla="*/ 878683 w 1261095"/>
                <a:gd name="connsiteY12" fmla="*/ 347685 h 1177309"/>
                <a:gd name="connsiteX13" fmla="*/ 889621 w 1261095"/>
                <a:gd name="connsiteY13" fmla="*/ 400067 h 1177309"/>
                <a:gd name="connsiteX14" fmla="*/ 890589 w 1261095"/>
                <a:gd name="connsiteY14" fmla="*/ 435792 h 1177309"/>
                <a:gd name="connsiteX15" fmla="*/ 826294 w 1261095"/>
                <a:gd name="connsiteY15" fmla="*/ 531043 h 1177309"/>
                <a:gd name="connsiteX16" fmla="*/ 895351 w 1261095"/>
                <a:gd name="connsiteY16" fmla="*/ 609624 h 1177309"/>
                <a:gd name="connsiteX17" fmla="*/ 969169 w 1261095"/>
                <a:gd name="connsiteY17" fmla="*/ 714399 h 1177309"/>
                <a:gd name="connsiteX18" fmla="*/ 978695 w 1261095"/>
                <a:gd name="connsiteY18" fmla="*/ 885850 h 1177309"/>
                <a:gd name="connsiteX19" fmla="*/ 1152526 w 1261095"/>
                <a:gd name="connsiteY19" fmla="*/ 916805 h 1177309"/>
                <a:gd name="connsiteX20" fmla="*/ 1195389 w 1261095"/>
                <a:gd name="connsiteY20" fmla="*/ 942999 h 1177309"/>
                <a:gd name="connsiteX21" fmla="*/ 1238250 w 1261095"/>
                <a:gd name="connsiteY21" fmla="*/ 938236 h 1177309"/>
                <a:gd name="connsiteX22" fmla="*/ 1261095 w 1261095"/>
                <a:gd name="connsiteY22" fmla="*/ 1026835 h 1177309"/>
                <a:gd name="connsiteX23" fmla="*/ 1219201 w 1261095"/>
                <a:gd name="connsiteY23" fmla="*/ 1035868 h 1177309"/>
                <a:gd name="connsiteX24" fmla="*/ 1154908 w 1261095"/>
                <a:gd name="connsiteY24" fmla="*/ 1014436 h 1177309"/>
                <a:gd name="connsiteX25" fmla="*/ 1073945 w 1261095"/>
                <a:gd name="connsiteY25" fmla="*/ 1002530 h 1177309"/>
                <a:gd name="connsiteX26" fmla="*/ 1069183 w 1261095"/>
                <a:gd name="connsiteY26" fmla="*/ 976336 h 1177309"/>
                <a:gd name="connsiteX27" fmla="*/ 962026 w 1261095"/>
                <a:gd name="connsiteY27" fmla="*/ 969193 h 1177309"/>
                <a:gd name="connsiteX28" fmla="*/ 795339 w 1261095"/>
                <a:gd name="connsiteY28" fmla="*/ 902518 h 1177309"/>
                <a:gd name="connsiteX29" fmla="*/ 740569 w 1261095"/>
                <a:gd name="connsiteY29" fmla="*/ 964429 h 1177309"/>
                <a:gd name="connsiteX30" fmla="*/ 602458 w 1261095"/>
                <a:gd name="connsiteY30" fmla="*/ 978718 h 1177309"/>
                <a:gd name="connsiteX31" fmla="*/ 547689 w 1261095"/>
                <a:gd name="connsiteY31" fmla="*/ 954905 h 1177309"/>
                <a:gd name="connsiteX32" fmla="*/ 526258 w 1261095"/>
                <a:gd name="connsiteY32" fmla="*/ 997768 h 1177309"/>
                <a:gd name="connsiteX33" fmla="*/ 502445 w 1261095"/>
                <a:gd name="connsiteY33" fmla="*/ 1076349 h 1177309"/>
                <a:gd name="connsiteX34" fmla="*/ 485777 w 1261095"/>
                <a:gd name="connsiteY34" fmla="*/ 1173981 h 1177309"/>
                <a:gd name="connsiteX35" fmla="*/ 428627 w 1261095"/>
                <a:gd name="connsiteY35" fmla="*/ 1119210 h 1177309"/>
                <a:gd name="connsiteX36" fmla="*/ 361951 w 1261095"/>
                <a:gd name="connsiteY36" fmla="*/ 1109685 h 1177309"/>
                <a:gd name="connsiteX37" fmla="*/ 333376 w 1261095"/>
                <a:gd name="connsiteY37" fmla="*/ 993004 h 1177309"/>
                <a:gd name="connsiteX38" fmla="*/ 297658 w 1261095"/>
                <a:gd name="connsiteY38" fmla="*/ 990623 h 1177309"/>
                <a:gd name="connsiteX39" fmla="*/ 228601 w 1261095"/>
                <a:gd name="connsiteY39" fmla="*/ 1095398 h 1177309"/>
                <a:gd name="connsiteX40" fmla="*/ 192883 w 1261095"/>
                <a:gd name="connsiteY40" fmla="*/ 1038248 h 1177309"/>
                <a:gd name="connsiteX41" fmla="*/ 124723 w 1261095"/>
                <a:gd name="connsiteY41" fmla="*/ 1048266 h 1177309"/>
                <a:gd name="connsiteX42" fmla="*/ 150020 w 1261095"/>
                <a:gd name="connsiteY42" fmla="*/ 892992 h 1177309"/>
                <a:gd name="connsiteX43" fmla="*/ 143669 w 1261095"/>
                <a:gd name="connsiteY43" fmla="*/ 767175 h 1177309"/>
                <a:gd name="connsiteX44" fmla="*/ 135733 w 1261095"/>
                <a:gd name="connsiteY44" fmla="*/ 728685 h 1177309"/>
                <a:gd name="connsiteX45" fmla="*/ 50007 w 1261095"/>
                <a:gd name="connsiteY45" fmla="*/ 740593 h 1177309"/>
                <a:gd name="connsiteX46" fmla="*/ 0 w 1261095"/>
                <a:gd name="connsiteY46" fmla="*/ 585811 h 1177309"/>
                <a:gd name="connsiteX47" fmla="*/ 50007 w 1261095"/>
                <a:gd name="connsiteY47" fmla="*/ 492943 h 1177309"/>
                <a:gd name="connsiteX48" fmla="*/ 166688 w 1261095"/>
                <a:gd name="connsiteY48" fmla="*/ 290536 h 1177309"/>
                <a:gd name="connsiteX49" fmla="*/ 143669 w 1261095"/>
                <a:gd name="connsiteY49" fmla="*/ 128501 h 1177309"/>
                <a:gd name="connsiteX0" fmla="*/ 143669 w 1261095"/>
                <a:gd name="connsiteY0" fmla="*/ 128501 h 1177309"/>
                <a:gd name="connsiteX1" fmla="*/ 233363 w 1261095"/>
                <a:gd name="connsiteY1" fmla="*/ 64317 h 1177309"/>
                <a:gd name="connsiteX2" fmla="*/ 378619 w 1261095"/>
                <a:gd name="connsiteY2" fmla="*/ 24 h 1177309"/>
                <a:gd name="connsiteX3" fmla="*/ 492919 w 1261095"/>
                <a:gd name="connsiteY3" fmla="*/ 59555 h 1177309"/>
                <a:gd name="connsiteX4" fmla="*/ 561976 w 1261095"/>
                <a:gd name="connsiteY4" fmla="*/ 80986 h 1177309"/>
                <a:gd name="connsiteX5" fmla="*/ 635795 w 1261095"/>
                <a:gd name="connsiteY5" fmla="*/ 73842 h 1177309"/>
                <a:gd name="connsiteX6" fmla="*/ 750094 w 1261095"/>
                <a:gd name="connsiteY6" fmla="*/ 100036 h 1177309"/>
                <a:gd name="connsiteX7" fmla="*/ 782360 w 1261095"/>
                <a:gd name="connsiteY7" fmla="*/ 204701 h 1177309"/>
                <a:gd name="connsiteX8" fmla="*/ 809625 w 1261095"/>
                <a:gd name="connsiteY8" fmla="*/ 140518 h 1177309"/>
                <a:gd name="connsiteX9" fmla="*/ 850108 w 1261095"/>
                <a:gd name="connsiteY9" fmla="*/ 178618 h 1177309"/>
                <a:gd name="connsiteX10" fmla="*/ 876301 w 1261095"/>
                <a:gd name="connsiteY10" fmla="*/ 183379 h 1177309"/>
                <a:gd name="connsiteX11" fmla="*/ 892969 w 1261095"/>
                <a:gd name="connsiteY11" fmla="*/ 266724 h 1177309"/>
                <a:gd name="connsiteX12" fmla="*/ 878683 w 1261095"/>
                <a:gd name="connsiteY12" fmla="*/ 347685 h 1177309"/>
                <a:gd name="connsiteX13" fmla="*/ 889621 w 1261095"/>
                <a:gd name="connsiteY13" fmla="*/ 400067 h 1177309"/>
                <a:gd name="connsiteX14" fmla="*/ 890589 w 1261095"/>
                <a:gd name="connsiteY14" fmla="*/ 435792 h 1177309"/>
                <a:gd name="connsiteX15" fmla="*/ 826294 w 1261095"/>
                <a:gd name="connsiteY15" fmla="*/ 531043 h 1177309"/>
                <a:gd name="connsiteX16" fmla="*/ 895351 w 1261095"/>
                <a:gd name="connsiteY16" fmla="*/ 609624 h 1177309"/>
                <a:gd name="connsiteX17" fmla="*/ 969169 w 1261095"/>
                <a:gd name="connsiteY17" fmla="*/ 714399 h 1177309"/>
                <a:gd name="connsiteX18" fmla="*/ 978695 w 1261095"/>
                <a:gd name="connsiteY18" fmla="*/ 885850 h 1177309"/>
                <a:gd name="connsiteX19" fmla="*/ 1152526 w 1261095"/>
                <a:gd name="connsiteY19" fmla="*/ 916805 h 1177309"/>
                <a:gd name="connsiteX20" fmla="*/ 1195389 w 1261095"/>
                <a:gd name="connsiteY20" fmla="*/ 942999 h 1177309"/>
                <a:gd name="connsiteX21" fmla="*/ 1238250 w 1261095"/>
                <a:gd name="connsiteY21" fmla="*/ 938236 h 1177309"/>
                <a:gd name="connsiteX22" fmla="*/ 1261095 w 1261095"/>
                <a:gd name="connsiteY22" fmla="*/ 1026835 h 1177309"/>
                <a:gd name="connsiteX23" fmla="*/ 1219201 w 1261095"/>
                <a:gd name="connsiteY23" fmla="*/ 1035868 h 1177309"/>
                <a:gd name="connsiteX24" fmla="*/ 1154908 w 1261095"/>
                <a:gd name="connsiteY24" fmla="*/ 1014436 h 1177309"/>
                <a:gd name="connsiteX25" fmla="*/ 1073945 w 1261095"/>
                <a:gd name="connsiteY25" fmla="*/ 1002530 h 1177309"/>
                <a:gd name="connsiteX26" fmla="*/ 1069183 w 1261095"/>
                <a:gd name="connsiteY26" fmla="*/ 976336 h 1177309"/>
                <a:gd name="connsiteX27" fmla="*/ 962026 w 1261095"/>
                <a:gd name="connsiteY27" fmla="*/ 969193 h 1177309"/>
                <a:gd name="connsiteX28" fmla="*/ 795339 w 1261095"/>
                <a:gd name="connsiteY28" fmla="*/ 902518 h 1177309"/>
                <a:gd name="connsiteX29" fmla="*/ 740569 w 1261095"/>
                <a:gd name="connsiteY29" fmla="*/ 964429 h 1177309"/>
                <a:gd name="connsiteX30" fmla="*/ 602458 w 1261095"/>
                <a:gd name="connsiteY30" fmla="*/ 978718 h 1177309"/>
                <a:gd name="connsiteX31" fmla="*/ 547689 w 1261095"/>
                <a:gd name="connsiteY31" fmla="*/ 954905 h 1177309"/>
                <a:gd name="connsiteX32" fmla="*/ 526258 w 1261095"/>
                <a:gd name="connsiteY32" fmla="*/ 997768 h 1177309"/>
                <a:gd name="connsiteX33" fmla="*/ 502445 w 1261095"/>
                <a:gd name="connsiteY33" fmla="*/ 1076349 h 1177309"/>
                <a:gd name="connsiteX34" fmla="*/ 485777 w 1261095"/>
                <a:gd name="connsiteY34" fmla="*/ 1173981 h 1177309"/>
                <a:gd name="connsiteX35" fmla="*/ 428627 w 1261095"/>
                <a:gd name="connsiteY35" fmla="*/ 1119210 h 1177309"/>
                <a:gd name="connsiteX36" fmla="*/ 361951 w 1261095"/>
                <a:gd name="connsiteY36" fmla="*/ 1109685 h 1177309"/>
                <a:gd name="connsiteX37" fmla="*/ 333376 w 1261095"/>
                <a:gd name="connsiteY37" fmla="*/ 993004 h 1177309"/>
                <a:gd name="connsiteX38" fmla="*/ 297658 w 1261095"/>
                <a:gd name="connsiteY38" fmla="*/ 990623 h 1177309"/>
                <a:gd name="connsiteX39" fmla="*/ 228601 w 1261095"/>
                <a:gd name="connsiteY39" fmla="*/ 1095398 h 1177309"/>
                <a:gd name="connsiteX40" fmla="*/ 192883 w 1261095"/>
                <a:gd name="connsiteY40" fmla="*/ 1038248 h 1177309"/>
                <a:gd name="connsiteX41" fmla="*/ 124723 w 1261095"/>
                <a:gd name="connsiteY41" fmla="*/ 1048266 h 1177309"/>
                <a:gd name="connsiteX42" fmla="*/ 150020 w 1261095"/>
                <a:gd name="connsiteY42" fmla="*/ 892992 h 1177309"/>
                <a:gd name="connsiteX43" fmla="*/ 143669 w 1261095"/>
                <a:gd name="connsiteY43" fmla="*/ 767175 h 1177309"/>
                <a:gd name="connsiteX44" fmla="*/ 135733 w 1261095"/>
                <a:gd name="connsiteY44" fmla="*/ 728685 h 1177309"/>
                <a:gd name="connsiteX45" fmla="*/ 50007 w 1261095"/>
                <a:gd name="connsiteY45" fmla="*/ 740593 h 1177309"/>
                <a:gd name="connsiteX46" fmla="*/ 0 w 1261095"/>
                <a:gd name="connsiteY46" fmla="*/ 585811 h 1177309"/>
                <a:gd name="connsiteX47" fmla="*/ 50007 w 1261095"/>
                <a:gd name="connsiteY47" fmla="*/ 492943 h 1177309"/>
                <a:gd name="connsiteX48" fmla="*/ 47626 w 1261095"/>
                <a:gd name="connsiteY48" fmla="*/ 435794 h 1177309"/>
                <a:gd name="connsiteX49" fmla="*/ 166688 w 1261095"/>
                <a:gd name="connsiteY49" fmla="*/ 290536 h 1177309"/>
                <a:gd name="connsiteX50" fmla="*/ 143669 w 1261095"/>
                <a:gd name="connsiteY50" fmla="*/ 128501 h 1177309"/>
                <a:gd name="connsiteX0" fmla="*/ 143669 w 1275285"/>
                <a:gd name="connsiteY0" fmla="*/ 129668 h 1188559"/>
                <a:gd name="connsiteX1" fmla="*/ 233363 w 1275285"/>
                <a:gd name="connsiteY1" fmla="*/ 65484 h 1188559"/>
                <a:gd name="connsiteX2" fmla="*/ 378619 w 1275285"/>
                <a:gd name="connsiteY2" fmla="*/ 1191 h 1188559"/>
                <a:gd name="connsiteX3" fmla="*/ 492919 w 1275285"/>
                <a:gd name="connsiteY3" fmla="*/ 60722 h 1188559"/>
                <a:gd name="connsiteX4" fmla="*/ 561976 w 1275285"/>
                <a:gd name="connsiteY4" fmla="*/ 82153 h 1188559"/>
                <a:gd name="connsiteX5" fmla="*/ 635795 w 1275285"/>
                <a:gd name="connsiteY5" fmla="*/ 75009 h 1188559"/>
                <a:gd name="connsiteX6" fmla="*/ 750094 w 1275285"/>
                <a:gd name="connsiteY6" fmla="*/ 101203 h 1188559"/>
                <a:gd name="connsiteX7" fmla="*/ 782360 w 1275285"/>
                <a:gd name="connsiteY7" fmla="*/ 205868 h 1188559"/>
                <a:gd name="connsiteX8" fmla="*/ 809625 w 1275285"/>
                <a:gd name="connsiteY8" fmla="*/ 141685 h 1188559"/>
                <a:gd name="connsiteX9" fmla="*/ 850108 w 1275285"/>
                <a:gd name="connsiteY9" fmla="*/ 179785 h 1188559"/>
                <a:gd name="connsiteX10" fmla="*/ 876301 w 1275285"/>
                <a:gd name="connsiteY10" fmla="*/ 184546 h 1188559"/>
                <a:gd name="connsiteX11" fmla="*/ 892969 w 1275285"/>
                <a:gd name="connsiteY11" fmla="*/ 267891 h 1188559"/>
                <a:gd name="connsiteX12" fmla="*/ 878683 w 1275285"/>
                <a:gd name="connsiteY12" fmla="*/ 348852 h 1188559"/>
                <a:gd name="connsiteX13" fmla="*/ 889621 w 1275285"/>
                <a:gd name="connsiteY13" fmla="*/ 401234 h 1188559"/>
                <a:gd name="connsiteX14" fmla="*/ 890589 w 1275285"/>
                <a:gd name="connsiteY14" fmla="*/ 436959 h 1188559"/>
                <a:gd name="connsiteX15" fmla="*/ 826294 w 1275285"/>
                <a:gd name="connsiteY15" fmla="*/ 532210 h 1188559"/>
                <a:gd name="connsiteX16" fmla="*/ 895351 w 1275285"/>
                <a:gd name="connsiteY16" fmla="*/ 610791 h 1188559"/>
                <a:gd name="connsiteX17" fmla="*/ 969169 w 1275285"/>
                <a:gd name="connsiteY17" fmla="*/ 715566 h 1188559"/>
                <a:gd name="connsiteX18" fmla="*/ 978695 w 1275285"/>
                <a:gd name="connsiteY18" fmla="*/ 887017 h 1188559"/>
                <a:gd name="connsiteX19" fmla="*/ 1152526 w 1275285"/>
                <a:gd name="connsiteY19" fmla="*/ 917972 h 1188559"/>
                <a:gd name="connsiteX20" fmla="*/ 1195389 w 1275285"/>
                <a:gd name="connsiteY20" fmla="*/ 944166 h 1188559"/>
                <a:gd name="connsiteX21" fmla="*/ 1238250 w 1275285"/>
                <a:gd name="connsiteY21" fmla="*/ 939403 h 1188559"/>
                <a:gd name="connsiteX22" fmla="*/ 1261095 w 1275285"/>
                <a:gd name="connsiteY22" fmla="*/ 1028002 h 1188559"/>
                <a:gd name="connsiteX23" fmla="*/ 1275285 w 1275285"/>
                <a:gd name="connsiteY23" fmla="*/ 1078063 h 1188559"/>
                <a:gd name="connsiteX24" fmla="*/ 1154908 w 1275285"/>
                <a:gd name="connsiteY24" fmla="*/ 1015603 h 1188559"/>
                <a:gd name="connsiteX25" fmla="*/ 1073945 w 1275285"/>
                <a:gd name="connsiteY25" fmla="*/ 1003697 h 1188559"/>
                <a:gd name="connsiteX26" fmla="*/ 1069183 w 1275285"/>
                <a:gd name="connsiteY26" fmla="*/ 977503 h 1188559"/>
                <a:gd name="connsiteX27" fmla="*/ 962026 w 1275285"/>
                <a:gd name="connsiteY27" fmla="*/ 970360 h 1188559"/>
                <a:gd name="connsiteX28" fmla="*/ 795339 w 1275285"/>
                <a:gd name="connsiteY28" fmla="*/ 903685 h 1188559"/>
                <a:gd name="connsiteX29" fmla="*/ 740569 w 1275285"/>
                <a:gd name="connsiteY29" fmla="*/ 965596 h 1188559"/>
                <a:gd name="connsiteX30" fmla="*/ 602458 w 1275285"/>
                <a:gd name="connsiteY30" fmla="*/ 979885 h 1188559"/>
                <a:gd name="connsiteX31" fmla="*/ 547689 w 1275285"/>
                <a:gd name="connsiteY31" fmla="*/ 956072 h 1188559"/>
                <a:gd name="connsiteX32" fmla="*/ 526258 w 1275285"/>
                <a:gd name="connsiteY32" fmla="*/ 998935 h 1188559"/>
                <a:gd name="connsiteX33" fmla="*/ 502445 w 1275285"/>
                <a:gd name="connsiteY33" fmla="*/ 1077516 h 1188559"/>
                <a:gd name="connsiteX34" fmla="*/ 485777 w 1275285"/>
                <a:gd name="connsiteY34" fmla="*/ 1175148 h 1188559"/>
                <a:gd name="connsiteX35" fmla="*/ 428627 w 1275285"/>
                <a:gd name="connsiteY35" fmla="*/ 1120377 h 1188559"/>
                <a:gd name="connsiteX36" fmla="*/ 361951 w 1275285"/>
                <a:gd name="connsiteY36" fmla="*/ 1110852 h 1188559"/>
                <a:gd name="connsiteX37" fmla="*/ 333376 w 1275285"/>
                <a:gd name="connsiteY37" fmla="*/ 994171 h 1188559"/>
                <a:gd name="connsiteX38" fmla="*/ 297658 w 1275285"/>
                <a:gd name="connsiteY38" fmla="*/ 991790 h 1188559"/>
                <a:gd name="connsiteX39" fmla="*/ 228601 w 1275285"/>
                <a:gd name="connsiteY39" fmla="*/ 1096565 h 1188559"/>
                <a:gd name="connsiteX40" fmla="*/ 192883 w 1275285"/>
                <a:gd name="connsiteY40" fmla="*/ 1039415 h 1188559"/>
                <a:gd name="connsiteX41" fmla="*/ 124723 w 1275285"/>
                <a:gd name="connsiteY41" fmla="*/ 1049433 h 1188559"/>
                <a:gd name="connsiteX42" fmla="*/ 150020 w 1275285"/>
                <a:gd name="connsiteY42" fmla="*/ 894159 h 1188559"/>
                <a:gd name="connsiteX43" fmla="*/ 143669 w 1275285"/>
                <a:gd name="connsiteY43" fmla="*/ 768342 h 1188559"/>
                <a:gd name="connsiteX44" fmla="*/ 135733 w 1275285"/>
                <a:gd name="connsiteY44" fmla="*/ 729852 h 1188559"/>
                <a:gd name="connsiteX45" fmla="*/ 50007 w 1275285"/>
                <a:gd name="connsiteY45" fmla="*/ 741760 h 1188559"/>
                <a:gd name="connsiteX46" fmla="*/ 0 w 1275285"/>
                <a:gd name="connsiteY46" fmla="*/ 586978 h 1188559"/>
                <a:gd name="connsiteX47" fmla="*/ 50007 w 1275285"/>
                <a:gd name="connsiteY47" fmla="*/ 494110 h 1188559"/>
                <a:gd name="connsiteX48" fmla="*/ 47626 w 1275285"/>
                <a:gd name="connsiteY48" fmla="*/ 436961 h 1188559"/>
                <a:gd name="connsiteX49" fmla="*/ 166688 w 1275285"/>
                <a:gd name="connsiteY49" fmla="*/ 291703 h 1188559"/>
                <a:gd name="connsiteX50" fmla="*/ 143669 w 1275285"/>
                <a:gd name="connsiteY50" fmla="*/ 129668 h 1188559"/>
                <a:gd name="connsiteX0" fmla="*/ 143669 w 1275285"/>
                <a:gd name="connsiteY0" fmla="*/ 129668 h 1188559"/>
                <a:gd name="connsiteX1" fmla="*/ 233363 w 1275285"/>
                <a:gd name="connsiteY1" fmla="*/ 65484 h 1188559"/>
                <a:gd name="connsiteX2" fmla="*/ 378619 w 1275285"/>
                <a:gd name="connsiteY2" fmla="*/ 1191 h 1188559"/>
                <a:gd name="connsiteX3" fmla="*/ 492919 w 1275285"/>
                <a:gd name="connsiteY3" fmla="*/ 60722 h 1188559"/>
                <a:gd name="connsiteX4" fmla="*/ 561976 w 1275285"/>
                <a:gd name="connsiteY4" fmla="*/ 82153 h 1188559"/>
                <a:gd name="connsiteX5" fmla="*/ 635795 w 1275285"/>
                <a:gd name="connsiteY5" fmla="*/ 75009 h 1188559"/>
                <a:gd name="connsiteX6" fmla="*/ 750094 w 1275285"/>
                <a:gd name="connsiteY6" fmla="*/ 101203 h 1188559"/>
                <a:gd name="connsiteX7" fmla="*/ 782360 w 1275285"/>
                <a:gd name="connsiteY7" fmla="*/ 205868 h 1188559"/>
                <a:gd name="connsiteX8" fmla="*/ 809625 w 1275285"/>
                <a:gd name="connsiteY8" fmla="*/ 141685 h 1188559"/>
                <a:gd name="connsiteX9" fmla="*/ 850108 w 1275285"/>
                <a:gd name="connsiteY9" fmla="*/ 179785 h 1188559"/>
                <a:gd name="connsiteX10" fmla="*/ 876301 w 1275285"/>
                <a:gd name="connsiteY10" fmla="*/ 184546 h 1188559"/>
                <a:gd name="connsiteX11" fmla="*/ 892969 w 1275285"/>
                <a:gd name="connsiteY11" fmla="*/ 267891 h 1188559"/>
                <a:gd name="connsiteX12" fmla="*/ 878683 w 1275285"/>
                <a:gd name="connsiteY12" fmla="*/ 348852 h 1188559"/>
                <a:gd name="connsiteX13" fmla="*/ 889621 w 1275285"/>
                <a:gd name="connsiteY13" fmla="*/ 401234 h 1188559"/>
                <a:gd name="connsiteX14" fmla="*/ 890589 w 1275285"/>
                <a:gd name="connsiteY14" fmla="*/ 436959 h 1188559"/>
                <a:gd name="connsiteX15" fmla="*/ 553884 w 1275285"/>
                <a:gd name="connsiteY15" fmla="*/ 711703 h 1188559"/>
                <a:gd name="connsiteX16" fmla="*/ 895351 w 1275285"/>
                <a:gd name="connsiteY16" fmla="*/ 610791 h 1188559"/>
                <a:gd name="connsiteX17" fmla="*/ 969169 w 1275285"/>
                <a:gd name="connsiteY17" fmla="*/ 715566 h 1188559"/>
                <a:gd name="connsiteX18" fmla="*/ 978695 w 1275285"/>
                <a:gd name="connsiteY18" fmla="*/ 887017 h 1188559"/>
                <a:gd name="connsiteX19" fmla="*/ 1152526 w 1275285"/>
                <a:gd name="connsiteY19" fmla="*/ 917972 h 1188559"/>
                <a:gd name="connsiteX20" fmla="*/ 1195389 w 1275285"/>
                <a:gd name="connsiteY20" fmla="*/ 944166 h 1188559"/>
                <a:gd name="connsiteX21" fmla="*/ 1238250 w 1275285"/>
                <a:gd name="connsiteY21" fmla="*/ 939403 h 1188559"/>
                <a:gd name="connsiteX22" fmla="*/ 1261095 w 1275285"/>
                <a:gd name="connsiteY22" fmla="*/ 1028002 h 1188559"/>
                <a:gd name="connsiteX23" fmla="*/ 1275285 w 1275285"/>
                <a:gd name="connsiteY23" fmla="*/ 1078063 h 1188559"/>
                <a:gd name="connsiteX24" fmla="*/ 1154908 w 1275285"/>
                <a:gd name="connsiteY24" fmla="*/ 1015603 h 1188559"/>
                <a:gd name="connsiteX25" fmla="*/ 1073945 w 1275285"/>
                <a:gd name="connsiteY25" fmla="*/ 1003697 h 1188559"/>
                <a:gd name="connsiteX26" fmla="*/ 1069183 w 1275285"/>
                <a:gd name="connsiteY26" fmla="*/ 977503 h 1188559"/>
                <a:gd name="connsiteX27" fmla="*/ 962026 w 1275285"/>
                <a:gd name="connsiteY27" fmla="*/ 970360 h 1188559"/>
                <a:gd name="connsiteX28" fmla="*/ 795339 w 1275285"/>
                <a:gd name="connsiteY28" fmla="*/ 903685 h 1188559"/>
                <a:gd name="connsiteX29" fmla="*/ 740569 w 1275285"/>
                <a:gd name="connsiteY29" fmla="*/ 965596 h 1188559"/>
                <a:gd name="connsiteX30" fmla="*/ 602458 w 1275285"/>
                <a:gd name="connsiteY30" fmla="*/ 979885 h 1188559"/>
                <a:gd name="connsiteX31" fmla="*/ 547689 w 1275285"/>
                <a:gd name="connsiteY31" fmla="*/ 956072 h 1188559"/>
                <a:gd name="connsiteX32" fmla="*/ 526258 w 1275285"/>
                <a:gd name="connsiteY32" fmla="*/ 998935 h 1188559"/>
                <a:gd name="connsiteX33" fmla="*/ 502445 w 1275285"/>
                <a:gd name="connsiteY33" fmla="*/ 1077516 h 1188559"/>
                <a:gd name="connsiteX34" fmla="*/ 485777 w 1275285"/>
                <a:gd name="connsiteY34" fmla="*/ 1175148 h 1188559"/>
                <a:gd name="connsiteX35" fmla="*/ 428627 w 1275285"/>
                <a:gd name="connsiteY35" fmla="*/ 1120377 h 1188559"/>
                <a:gd name="connsiteX36" fmla="*/ 361951 w 1275285"/>
                <a:gd name="connsiteY36" fmla="*/ 1110852 h 1188559"/>
                <a:gd name="connsiteX37" fmla="*/ 333376 w 1275285"/>
                <a:gd name="connsiteY37" fmla="*/ 994171 h 1188559"/>
                <a:gd name="connsiteX38" fmla="*/ 297658 w 1275285"/>
                <a:gd name="connsiteY38" fmla="*/ 991790 h 1188559"/>
                <a:gd name="connsiteX39" fmla="*/ 228601 w 1275285"/>
                <a:gd name="connsiteY39" fmla="*/ 1096565 h 1188559"/>
                <a:gd name="connsiteX40" fmla="*/ 192883 w 1275285"/>
                <a:gd name="connsiteY40" fmla="*/ 1039415 h 1188559"/>
                <a:gd name="connsiteX41" fmla="*/ 124723 w 1275285"/>
                <a:gd name="connsiteY41" fmla="*/ 1049433 h 1188559"/>
                <a:gd name="connsiteX42" fmla="*/ 150020 w 1275285"/>
                <a:gd name="connsiteY42" fmla="*/ 894159 h 1188559"/>
                <a:gd name="connsiteX43" fmla="*/ 143669 w 1275285"/>
                <a:gd name="connsiteY43" fmla="*/ 768342 h 1188559"/>
                <a:gd name="connsiteX44" fmla="*/ 135733 w 1275285"/>
                <a:gd name="connsiteY44" fmla="*/ 729852 h 1188559"/>
                <a:gd name="connsiteX45" fmla="*/ 50007 w 1275285"/>
                <a:gd name="connsiteY45" fmla="*/ 741760 h 1188559"/>
                <a:gd name="connsiteX46" fmla="*/ 0 w 1275285"/>
                <a:gd name="connsiteY46" fmla="*/ 586978 h 1188559"/>
                <a:gd name="connsiteX47" fmla="*/ 50007 w 1275285"/>
                <a:gd name="connsiteY47" fmla="*/ 494110 h 1188559"/>
                <a:gd name="connsiteX48" fmla="*/ 47626 w 1275285"/>
                <a:gd name="connsiteY48" fmla="*/ 436961 h 1188559"/>
                <a:gd name="connsiteX49" fmla="*/ 166688 w 1275285"/>
                <a:gd name="connsiteY49" fmla="*/ 291703 h 1188559"/>
                <a:gd name="connsiteX50" fmla="*/ 143669 w 1275285"/>
                <a:gd name="connsiteY50" fmla="*/ 129668 h 1188559"/>
                <a:gd name="connsiteX0" fmla="*/ 143669 w 1275285"/>
                <a:gd name="connsiteY0" fmla="*/ 129668 h 1188559"/>
                <a:gd name="connsiteX1" fmla="*/ 233363 w 1275285"/>
                <a:gd name="connsiteY1" fmla="*/ 65484 h 1188559"/>
                <a:gd name="connsiteX2" fmla="*/ 378619 w 1275285"/>
                <a:gd name="connsiteY2" fmla="*/ 1191 h 1188559"/>
                <a:gd name="connsiteX3" fmla="*/ 492919 w 1275285"/>
                <a:gd name="connsiteY3" fmla="*/ 60722 h 1188559"/>
                <a:gd name="connsiteX4" fmla="*/ 561976 w 1275285"/>
                <a:gd name="connsiteY4" fmla="*/ 82153 h 1188559"/>
                <a:gd name="connsiteX5" fmla="*/ 635795 w 1275285"/>
                <a:gd name="connsiteY5" fmla="*/ 75009 h 1188559"/>
                <a:gd name="connsiteX6" fmla="*/ 750094 w 1275285"/>
                <a:gd name="connsiteY6" fmla="*/ 101203 h 1188559"/>
                <a:gd name="connsiteX7" fmla="*/ 782360 w 1275285"/>
                <a:gd name="connsiteY7" fmla="*/ 205868 h 1188559"/>
                <a:gd name="connsiteX8" fmla="*/ 809625 w 1275285"/>
                <a:gd name="connsiteY8" fmla="*/ 141685 h 1188559"/>
                <a:gd name="connsiteX9" fmla="*/ 850108 w 1275285"/>
                <a:gd name="connsiteY9" fmla="*/ 179785 h 1188559"/>
                <a:gd name="connsiteX10" fmla="*/ 876301 w 1275285"/>
                <a:gd name="connsiteY10" fmla="*/ 184546 h 1188559"/>
                <a:gd name="connsiteX11" fmla="*/ 892969 w 1275285"/>
                <a:gd name="connsiteY11" fmla="*/ 267891 h 1188559"/>
                <a:gd name="connsiteX12" fmla="*/ 878683 w 1275285"/>
                <a:gd name="connsiteY12" fmla="*/ 348852 h 1188559"/>
                <a:gd name="connsiteX13" fmla="*/ 889621 w 1275285"/>
                <a:gd name="connsiteY13" fmla="*/ 401234 h 1188559"/>
                <a:gd name="connsiteX14" fmla="*/ 794444 w 1275285"/>
                <a:gd name="connsiteY14" fmla="*/ 472857 h 1188559"/>
                <a:gd name="connsiteX15" fmla="*/ 553884 w 1275285"/>
                <a:gd name="connsiteY15" fmla="*/ 711703 h 1188559"/>
                <a:gd name="connsiteX16" fmla="*/ 895351 w 1275285"/>
                <a:gd name="connsiteY16" fmla="*/ 610791 h 1188559"/>
                <a:gd name="connsiteX17" fmla="*/ 969169 w 1275285"/>
                <a:gd name="connsiteY17" fmla="*/ 715566 h 1188559"/>
                <a:gd name="connsiteX18" fmla="*/ 978695 w 1275285"/>
                <a:gd name="connsiteY18" fmla="*/ 887017 h 1188559"/>
                <a:gd name="connsiteX19" fmla="*/ 1152526 w 1275285"/>
                <a:gd name="connsiteY19" fmla="*/ 917972 h 1188559"/>
                <a:gd name="connsiteX20" fmla="*/ 1195389 w 1275285"/>
                <a:gd name="connsiteY20" fmla="*/ 944166 h 1188559"/>
                <a:gd name="connsiteX21" fmla="*/ 1238250 w 1275285"/>
                <a:gd name="connsiteY21" fmla="*/ 939403 h 1188559"/>
                <a:gd name="connsiteX22" fmla="*/ 1261095 w 1275285"/>
                <a:gd name="connsiteY22" fmla="*/ 1028002 h 1188559"/>
                <a:gd name="connsiteX23" fmla="*/ 1275285 w 1275285"/>
                <a:gd name="connsiteY23" fmla="*/ 1078063 h 1188559"/>
                <a:gd name="connsiteX24" fmla="*/ 1154908 w 1275285"/>
                <a:gd name="connsiteY24" fmla="*/ 1015603 h 1188559"/>
                <a:gd name="connsiteX25" fmla="*/ 1073945 w 1275285"/>
                <a:gd name="connsiteY25" fmla="*/ 1003697 h 1188559"/>
                <a:gd name="connsiteX26" fmla="*/ 1069183 w 1275285"/>
                <a:gd name="connsiteY26" fmla="*/ 977503 h 1188559"/>
                <a:gd name="connsiteX27" fmla="*/ 962026 w 1275285"/>
                <a:gd name="connsiteY27" fmla="*/ 970360 h 1188559"/>
                <a:gd name="connsiteX28" fmla="*/ 795339 w 1275285"/>
                <a:gd name="connsiteY28" fmla="*/ 903685 h 1188559"/>
                <a:gd name="connsiteX29" fmla="*/ 740569 w 1275285"/>
                <a:gd name="connsiteY29" fmla="*/ 965596 h 1188559"/>
                <a:gd name="connsiteX30" fmla="*/ 602458 w 1275285"/>
                <a:gd name="connsiteY30" fmla="*/ 979885 h 1188559"/>
                <a:gd name="connsiteX31" fmla="*/ 547689 w 1275285"/>
                <a:gd name="connsiteY31" fmla="*/ 956072 h 1188559"/>
                <a:gd name="connsiteX32" fmla="*/ 526258 w 1275285"/>
                <a:gd name="connsiteY32" fmla="*/ 998935 h 1188559"/>
                <a:gd name="connsiteX33" fmla="*/ 502445 w 1275285"/>
                <a:gd name="connsiteY33" fmla="*/ 1077516 h 1188559"/>
                <a:gd name="connsiteX34" fmla="*/ 485777 w 1275285"/>
                <a:gd name="connsiteY34" fmla="*/ 1175148 h 1188559"/>
                <a:gd name="connsiteX35" fmla="*/ 428627 w 1275285"/>
                <a:gd name="connsiteY35" fmla="*/ 1120377 h 1188559"/>
                <a:gd name="connsiteX36" fmla="*/ 361951 w 1275285"/>
                <a:gd name="connsiteY36" fmla="*/ 1110852 h 1188559"/>
                <a:gd name="connsiteX37" fmla="*/ 333376 w 1275285"/>
                <a:gd name="connsiteY37" fmla="*/ 994171 h 1188559"/>
                <a:gd name="connsiteX38" fmla="*/ 297658 w 1275285"/>
                <a:gd name="connsiteY38" fmla="*/ 991790 h 1188559"/>
                <a:gd name="connsiteX39" fmla="*/ 228601 w 1275285"/>
                <a:gd name="connsiteY39" fmla="*/ 1096565 h 1188559"/>
                <a:gd name="connsiteX40" fmla="*/ 192883 w 1275285"/>
                <a:gd name="connsiteY40" fmla="*/ 1039415 h 1188559"/>
                <a:gd name="connsiteX41" fmla="*/ 124723 w 1275285"/>
                <a:gd name="connsiteY41" fmla="*/ 1049433 h 1188559"/>
                <a:gd name="connsiteX42" fmla="*/ 150020 w 1275285"/>
                <a:gd name="connsiteY42" fmla="*/ 894159 h 1188559"/>
                <a:gd name="connsiteX43" fmla="*/ 143669 w 1275285"/>
                <a:gd name="connsiteY43" fmla="*/ 768342 h 1188559"/>
                <a:gd name="connsiteX44" fmla="*/ 135733 w 1275285"/>
                <a:gd name="connsiteY44" fmla="*/ 729852 h 1188559"/>
                <a:gd name="connsiteX45" fmla="*/ 50007 w 1275285"/>
                <a:gd name="connsiteY45" fmla="*/ 741760 h 1188559"/>
                <a:gd name="connsiteX46" fmla="*/ 0 w 1275285"/>
                <a:gd name="connsiteY46" fmla="*/ 586978 h 1188559"/>
                <a:gd name="connsiteX47" fmla="*/ 50007 w 1275285"/>
                <a:gd name="connsiteY47" fmla="*/ 494110 h 1188559"/>
                <a:gd name="connsiteX48" fmla="*/ 47626 w 1275285"/>
                <a:gd name="connsiteY48" fmla="*/ 436961 h 1188559"/>
                <a:gd name="connsiteX49" fmla="*/ 166688 w 1275285"/>
                <a:gd name="connsiteY49" fmla="*/ 291703 h 1188559"/>
                <a:gd name="connsiteX50" fmla="*/ 143669 w 1275285"/>
                <a:gd name="connsiteY50" fmla="*/ 129668 h 1188559"/>
                <a:gd name="connsiteX0" fmla="*/ 143669 w 1275285"/>
                <a:gd name="connsiteY0" fmla="*/ 129668 h 1188559"/>
                <a:gd name="connsiteX1" fmla="*/ 233363 w 1275285"/>
                <a:gd name="connsiteY1" fmla="*/ 65484 h 1188559"/>
                <a:gd name="connsiteX2" fmla="*/ 378619 w 1275285"/>
                <a:gd name="connsiteY2" fmla="*/ 1191 h 1188559"/>
                <a:gd name="connsiteX3" fmla="*/ 492919 w 1275285"/>
                <a:gd name="connsiteY3" fmla="*/ 60722 h 1188559"/>
                <a:gd name="connsiteX4" fmla="*/ 561976 w 1275285"/>
                <a:gd name="connsiteY4" fmla="*/ 82153 h 1188559"/>
                <a:gd name="connsiteX5" fmla="*/ 635795 w 1275285"/>
                <a:gd name="connsiteY5" fmla="*/ 75009 h 1188559"/>
                <a:gd name="connsiteX6" fmla="*/ 750094 w 1275285"/>
                <a:gd name="connsiteY6" fmla="*/ 101203 h 1188559"/>
                <a:gd name="connsiteX7" fmla="*/ 782360 w 1275285"/>
                <a:gd name="connsiteY7" fmla="*/ 205868 h 1188559"/>
                <a:gd name="connsiteX8" fmla="*/ 809625 w 1275285"/>
                <a:gd name="connsiteY8" fmla="*/ 141685 h 1188559"/>
                <a:gd name="connsiteX9" fmla="*/ 850108 w 1275285"/>
                <a:gd name="connsiteY9" fmla="*/ 179785 h 1188559"/>
                <a:gd name="connsiteX10" fmla="*/ 876301 w 1275285"/>
                <a:gd name="connsiteY10" fmla="*/ 184546 h 1188559"/>
                <a:gd name="connsiteX11" fmla="*/ 892969 w 1275285"/>
                <a:gd name="connsiteY11" fmla="*/ 267891 h 1188559"/>
                <a:gd name="connsiteX12" fmla="*/ 878683 w 1275285"/>
                <a:gd name="connsiteY12" fmla="*/ 348852 h 1188559"/>
                <a:gd name="connsiteX13" fmla="*/ 889621 w 1275285"/>
                <a:gd name="connsiteY13" fmla="*/ 401234 h 1188559"/>
                <a:gd name="connsiteX14" fmla="*/ 794444 w 1275285"/>
                <a:gd name="connsiteY14" fmla="*/ 472857 h 1188559"/>
                <a:gd name="connsiteX15" fmla="*/ 553884 w 1275285"/>
                <a:gd name="connsiteY15" fmla="*/ 711703 h 1188559"/>
                <a:gd name="connsiteX16" fmla="*/ 895351 w 1275285"/>
                <a:gd name="connsiteY16" fmla="*/ 610791 h 1188559"/>
                <a:gd name="connsiteX17" fmla="*/ 969169 w 1275285"/>
                <a:gd name="connsiteY17" fmla="*/ 715566 h 1188559"/>
                <a:gd name="connsiteX18" fmla="*/ 978695 w 1275285"/>
                <a:gd name="connsiteY18" fmla="*/ 887017 h 1188559"/>
                <a:gd name="connsiteX19" fmla="*/ 1152526 w 1275285"/>
                <a:gd name="connsiteY19" fmla="*/ 917972 h 1188559"/>
                <a:gd name="connsiteX20" fmla="*/ 1195389 w 1275285"/>
                <a:gd name="connsiteY20" fmla="*/ 944166 h 1188559"/>
                <a:gd name="connsiteX21" fmla="*/ 1238250 w 1275285"/>
                <a:gd name="connsiteY21" fmla="*/ 939403 h 1188559"/>
                <a:gd name="connsiteX22" fmla="*/ 1261095 w 1275285"/>
                <a:gd name="connsiteY22" fmla="*/ 1028002 h 1188559"/>
                <a:gd name="connsiteX23" fmla="*/ 1275285 w 1275285"/>
                <a:gd name="connsiteY23" fmla="*/ 1078063 h 1188559"/>
                <a:gd name="connsiteX24" fmla="*/ 1154908 w 1275285"/>
                <a:gd name="connsiteY24" fmla="*/ 1015603 h 1188559"/>
                <a:gd name="connsiteX25" fmla="*/ 1073945 w 1275285"/>
                <a:gd name="connsiteY25" fmla="*/ 1003697 h 1188559"/>
                <a:gd name="connsiteX26" fmla="*/ 1069183 w 1275285"/>
                <a:gd name="connsiteY26" fmla="*/ 977503 h 1188559"/>
                <a:gd name="connsiteX27" fmla="*/ 962026 w 1275285"/>
                <a:gd name="connsiteY27" fmla="*/ 970360 h 1188559"/>
                <a:gd name="connsiteX28" fmla="*/ 795339 w 1275285"/>
                <a:gd name="connsiteY28" fmla="*/ 903685 h 1188559"/>
                <a:gd name="connsiteX29" fmla="*/ 740569 w 1275285"/>
                <a:gd name="connsiteY29" fmla="*/ 965596 h 1188559"/>
                <a:gd name="connsiteX30" fmla="*/ 602458 w 1275285"/>
                <a:gd name="connsiteY30" fmla="*/ 979885 h 1188559"/>
                <a:gd name="connsiteX31" fmla="*/ 547689 w 1275285"/>
                <a:gd name="connsiteY31" fmla="*/ 956072 h 1188559"/>
                <a:gd name="connsiteX32" fmla="*/ 526258 w 1275285"/>
                <a:gd name="connsiteY32" fmla="*/ 998935 h 1188559"/>
                <a:gd name="connsiteX33" fmla="*/ 502445 w 1275285"/>
                <a:gd name="connsiteY33" fmla="*/ 1077516 h 1188559"/>
                <a:gd name="connsiteX34" fmla="*/ 485777 w 1275285"/>
                <a:gd name="connsiteY34" fmla="*/ 1175148 h 1188559"/>
                <a:gd name="connsiteX35" fmla="*/ 428627 w 1275285"/>
                <a:gd name="connsiteY35" fmla="*/ 1120377 h 1188559"/>
                <a:gd name="connsiteX36" fmla="*/ 361951 w 1275285"/>
                <a:gd name="connsiteY36" fmla="*/ 1110852 h 1188559"/>
                <a:gd name="connsiteX37" fmla="*/ 333376 w 1275285"/>
                <a:gd name="connsiteY37" fmla="*/ 994171 h 1188559"/>
                <a:gd name="connsiteX38" fmla="*/ 297658 w 1275285"/>
                <a:gd name="connsiteY38" fmla="*/ 991790 h 1188559"/>
                <a:gd name="connsiteX39" fmla="*/ 228601 w 1275285"/>
                <a:gd name="connsiteY39" fmla="*/ 1096565 h 1188559"/>
                <a:gd name="connsiteX40" fmla="*/ 192883 w 1275285"/>
                <a:gd name="connsiteY40" fmla="*/ 1039415 h 1188559"/>
                <a:gd name="connsiteX41" fmla="*/ 124723 w 1275285"/>
                <a:gd name="connsiteY41" fmla="*/ 1049433 h 1188559"/>
                <a:gd name="connsiteX42" fmla="*/ 150020 w 1275285"/>
                <a:gd name="connsiteY42" fmla="*/ 894159 h 1188559"/>
                <a:gd name="connsiteX43" fmla="*/ 143669 w 1275285"/>
                <a:gd name="connsiteY43" fmla="*/ 768342 h 1188559"/>
                <a:gd name="connsiteX44" fmla="*/ 135733 w 1275285"/>
                <a:gd name="connsiteY44" fmla="*/ 729852 h 1188559"/>
                <a:gd name="connsiteX45" fmla="*/ 50007 w 1275285"/>
                <a:gd name="connsiteY45" fmla="*/ 741760 h 1188559"/>
                <a:gd name="connsiteX46" fmla="*/ 0 w 1275285"/>
                <a:gd name="connsiteY46" fmla="*/ 586978 h 1188559"/>
                <a:gd name="connsiteX47" fmla="*/ 50007 w 1275285"/>
                <a:gd name="connsiteY47" fmla="*/ 494110 h 1188559"/>
                <a:gd name="connsiteX48" fmla="*/ 23962 w 1275285"/>
                <a:gd name="connsiteY48" fmla="*/ 323065 h 1188559"/>
                <a:gd name="connsiteX49" fmla="*/ 166688 w 1275285"/>
                <a:gd name="connsiteY49" fmla="*/ 291703 h 1188559"/>
                <a:gd name="connsiteX50" fmla="*/ 143669 w 1275285"/>
                <a:gd name="connsiteY50" fmla="*/ 129668 h 1188559"/>
                <a:gd name="connsiteX0" fmla="*/ 221986 w 1353602"/>
                <a:gd name="connsiteY0" fmla="*/ 129668 h 1188559"/>
                <a:gd name="connsiteX1" fmla="*/ 311680 w 1353602"/>
                <a:gd name="connsiteY1" fmla="*/ 65484 h 1188559"/>
                <a:gd name="connsiteX2" fmla="*/ 456936 w 1353602"/>
                <a:gd name="connsiteY2" fmla="*/ 1191 h 1188559"/>
                <a:gd name="connsiteX3" fmla="*/ 571236 w 1353602"/>
                <a:gd name="connsiteY3" fmla="*/ 60722 h 1188559"/>
                <a:gd name="connsiteX4" fmla="*/ 640293 w 1353602"/>
                <a:gd name="connsiteY4" fmla="*/ 82153 h 1188559"/>
                <a:gd name="connsiteX5" fmla="*/ 714112 w 1353602"/>
                <a:gd name="connsiteY5" fmla="*/ 75009 h 1188559"/>
                <a:gd name="connsiteX6" fmla="*/ 828411 w 1353602"/>
                <a:gd name="connsiteY6" fmla="*/ 101203 h 1188559"/>
                <a:gd name="connsiteX7" fmla="*/ 860677 w 1353602"/>
                <a:gd name="connsiteY7" fmla="*/ 205868 h 1188559"/>
                <a:gd name="connsiteX8" fmla="*/ 887942 w 1353602"/>
                <a:gd name="connsiteY8" fmla="*/ 141685 h 1188559"/>
                <a:gd name="connsiteX9" fmla="*/ 928425 w 1353602"/>
                <a:gd name="connsiteY9" fmla="*/ 179785 h 1188559"/>
                <a:gd name="connsiteX10" fmla="*/ 954618 w 1353602"/>
                <a:gd name="connsiteY10" fmla="*/ 184546 h 1188559"/>
                <a:gd name="connsiteX11" fmla="*/ 971286 w 1353602"/>
                <a:gd name="connsiteY11" fmla="*/ 267891 h 1188559"/>
                <a:gd name="connsiteX12" fmla="*/ 957000 w 1353602"/>
                <a:gd name="connsiteY12" fmla="*/ 348852 h 1188559"/>
                <a:gd name="connsiteX13" fmla="*/ 967938 w 1353602"/>
                <a:gd name="connsiteY13" fmla="*/ 401234 h 1188559"/>
                <a:gd name="connsiteX14" fmla="*/ 872761 w 1353602"/>
                <a:gd name="connsiteY14" fmla="*/ 472857 h 1188559"/>
                <a:gd name="connsiteX15" fmla="*/ 632201 w 1353602"/>
                <a:gd name="connsiteY15" fmla="*/ 711703 h 1188559"/>
                <a:gd name="connsiteX16" fmla="*/ 973668 w 1353602"/>
                <a:gd name="connsiteY16" fmla="*/ 610791 h 1188559"/>
                <a:gd name="connsiteX17" fmla="*/ 1047486 w 1353602"/>
                <a:gd name="connsiteY17" fmla="*/ 715566 h 1188559"/>
                <a:gd name="connsiteX18" fmla="*/ 1057012 w 1353602"/>
                <a:gd name="connsiteY18" fmla="*/ 887017 h 1188559"/>
                <a:gd name="connsiteX19" fmla="*/ 1230843 w 1353602"/>
                <a:gd name="connsiteY19" fmla="*/ 917972 h 1188559"/>
                <a:gd name="connsiteX20" fmla="*/ 1273706 w 1353602"/>
                <a:gd name="connsiteY20" fmla="*/ 944166 h 1188559"/>
                <a:gd name="connsiteX21" fmla="*/ 1316567 w 1353602"/>
                <a:gd name="connsiteY21" fmla="*/ 939403 h 1188559"/>
                <a:gd name="connsiteX22" fmla="*/ 1339412 w 1353602"/>
                <a:gd name="connsiteY22" fmla="*/ 1028002 h 1188559"/>
                <a:gd name="connsiteX23" fmla="*/ 1353602 w 1353602"/>
                <a:gd name="connsiteY23" fmla="*/ 1078063 h 1188559"/>
                <a:gd name="connsiteX24" fmla="*/ 1233225 w 1353602"/>
                <a:gd name="connsiteY24" fmla="*/ 1015603 h 1188559"/>
                <a:gd name="connsiteX25" fmla="*/ 1152262 w 1353602"/>
                <a:gd name="connsiteY25" fmla="*/ 1003697 h 1188559"/>
                <a:gd name="connsiteX26" fmla="*/ 1147500 w 1353602"/>
                <a:gd name="connsiteY26" fmla="*/ 977503 h 1188559"/>
                <a:gd name="connsiteX27" fmla="*/ 1040343 w 1353602"/>
                <a:gd name="connsiteY27" fmla="*/ 970360 h 1188559"/>
                <a:gd name="connsiteX28" fmla="*/ 873656 w 1353602"/>
                <a:gd name="connsiteY28" fmla="*/ 903685 h 1188559"/>
                <a:gd name="connsiteX29" fmla="*/ 818886 w 1353602"/>
                <a:gd name="connsiteY29" fmla="*/ 965596 h 1188559"/>
                <a:gd name="connsiteX30" fmla="*/ 680775 w 1353602"/>
                <a:gd name="connsiteY30" fmla="*/ 979885 h 1188559"/>
                <a:gd name="connsiteX31" fmla="*/ 626006 w 1353602"/>
                <a:gd name="connsiteY31" fmla="*/ 956072 h 1188559"/>
                <a:gd name="connsiteX32" fmla="*/ 604575 w 1353602"/>
                <a:gd name="connsiteY32" fmla="*/ 998935 h 1188559"/>
                <a:gd name="connsiteX33" fmla="*/ 580762 w 1353602"/>
                <a:gd name="connsiteY33" fmla="*/ 1077516 h 1188559"/>
                <a:gd name="connsiteX34" fmla="*/ 564094 w 1353602"/>
                <a:gd name="connsiteY34" fmla="*/ 1175148 h 1188559"/>
                <a:gd name="connsiteX35" fmla="*/ 506944 w 1353602"/>
                <a:gd name="connsiteY35" fmla="*/ 1120377 h 1188559"/>
                <a:gd name="connsiteX36" fmla="*/ 440268 w 1353602"/>
                <a:gd name="connsiteY36" fmla="*/ 1110852 h 1188559"/>
                <a:gd name="connsiteX37" fmla="*/ 411693 w 1353602"/>
                <a:gd name="connsiteY37" fmla="*/ 994171 h 1188559"/>
                <a:gd name="connsiteX38" fmla="*/ 375975 w 1353602"/>
                <a:gd name="connsiteY38" fmla="*/ 991790 h 1188559"/>
                <a:gd name="connsiteX39" fmla="*/ 306918 w 1353602"/>
                <a:gd name="connsiteY39" fmla="*/ 1096565 h 1188559"/>
                <a:gd name="connsiteX40" fmla="*/ 271200 w 1353602"/>
                <a:gd name="connsiteY40" fmla="*/ 1039415 h 1188559"/>
                <a:gd name="connsiteX41" fmla="*/ 203040 w 1353602"/>
                <a:gd name="connsiteY41" fmla="*/ 1049433 h 1188559"/>
                <a:gd name="connsiteX42" fmla="*/ 228337 w 1353602"/>
                <a:gd name="connsiteY42" fmla="*/ 894159 h 1188559"/>
                <a:gd name="connsiteX43" fmla="*/ 221986 w 1353602"/>
                <a:gd name="connsiteY43" fmla="*/ 768342 h 1188559"/>
                <a:gd name="connsiteX44" fmla="*/ 214050 w 1353602"/>
                <a:gd name="connsiteY44" fmla="*/ 729852 h 1188559"/>
                <a:gd name="connsiteX45" fmla="*/ 128324 w 1353602"/>
                <a:gd name="connsiteY45" fmla="*/ 741760 h 1188559"/>
                <a:gd name="connsiteX46" fmla="*/ 78317 w 1353602"/>
                <a:gd name="connsiteY46" fmla="*/ 586978 h 1188559"/>
                <a:gd name="connsiteX47" fmla="*/ 128324 w 1353602"/>
                <a:gd name="connsiteY47" fmla="*/ 494110 h 1188559"/>
                <a:gd name="connsiteX48" fmla="*/ 19446 w 1353602"/>
                <a:gd name="connsiteY48" fmla="*/ 273235 h 1188559"/>
                <a:gd name="connsiteX49" fmla="*/ 245005 w 1353602"/>
                <a:gd name="connsiteY49" fmla="*/ 291703 h 1188559"/>
                <a:gd name="connsiteX50" fmla="*/ 221986 w 1353602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6 w 1389428"/>
                <a:gd name="connsiteY40" fmla="*/ 1039415 h 1188559"/>
                <a:gd name="connsiteX41" fmla="*/ 238866 w 1389428"/>
                <a:gd name="connsiteY41" fmla="*/ 1049433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49876 w 1389428"/>
                <a:gd name="connsiteY44" fmla="*/ 729852 h 1188559"/>
                <a:gd name="connsiteX45" fmla="*/ 164150 w 1389428"/>
                <a:gd name="connsiteY45" fmla="*/ 741760 h 1188559"/>
                <a:gd name="connsiteX46" fmla="*/ 114143 w 1389428"/>
                <a:gd name="connsiteY46" fmla="*/ 586978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6 w 1389428"/>
                <a:gd name="connsiteY40" fmla="*/ 1039415 h 1188559"/>
                <a:gd name="connsiteX41" fmla="*/ 238866 w 1389428"/>
                <a:gd name="connsiteY41" fmla="*/ 1049433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49876 w 1389428"/>
                <a:gd name="connsiteY44" fmla="*/ 729852 h 1188559"/>
                <a:gd name="connsiteX45" fmla="*/ 164150 w 1389428"/>
                <a:gd name="connsiteY45" fmla="*/ 741760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6 w 1389428"/>
                <a:gd name="connsiteY40" fmla="*/ 1039415 h 1188559"/>
                <a:gd name="connsiteX41" fmla="*/ 238866 w 1389428"/>
                <a:gd name="connsiteY41" fmla="*/ 1049433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49876 w 1389428"/>
                <a:gd name="connsiteY44" fmla="*/ 729852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6 w 1389428"/>
                <a:gd name="connsiteY40" fmla="*/ 1039415 h 1188559"/>
                <a:gd name="connsiteX41" fmla="*/ 238866 w 1389428"/>
                <a:gd name="connsiteY41" fmla="*/ 1049433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6 w 1389428"/>
                <a:gd name="connsiteY40" fmla="*/ 1039415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496358 w 1389428"/>
                <a:gd name="connsiteY40" fmla="*/ 932637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342744 w 1389428"/>
                <a:gd name="connsiteY39" fmla="*/ 1096565 h 1188559"/>
                <a:gd name="connsiteX40" fmla="*/ 307025 w 1389428"/>
                <a:gd name="connsiteY40" fmla="*/ 975348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307025 w 1389428"/>
                <a:gd name="connsiteY40" fmla="*/ 975348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668027 w 1389428"/>
                <a:gd name="connsiteY15" fmla="*/ 71170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401691 w 1389428"/>
                <a:gd name="connsiteY40" fmla="*/ 961111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727193 w 1389428"/>
                <a:gd name="connsiteY15" fmla="*/ 569333 h 1188559"/>
                <a:gd name="connsiteX16" fmla="*/ 1009494 w 1389428"/>
                <a:gd name="connsiteY16" fmla="*/ 610791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401691 w 1389428"/>
                <a:gd name="connsiteY40" fmla="*/ 961111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727193 w 1389428"/>
                <a:gd name="connsiteY15" fmla="*/ 569333 h 1188559"/>
                <a:gd name="connsiteX16" fmla="*/ 891163 w 1389428"/>
                <a:gd name="connsiteY16" fmla="*/ 660622 h 1188559"/>
                <a:gd name="connsiteX17" fmla="*/ 1083312 w 1389428"/>
                <a:gd name="connsiteY17" fmla="*/ 715566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401691 w 1389428"/>
                <a:gd name="connsiteY40" fmla="*/ 961111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727193 w 1389428"/>
                <a:gd name="connsiteY15" fmla="*/ 569333 h 1188559"/>
                <a:gd name="connsiteX16" fmla="*/ 891163 w 1389428"/>
                <a:gd name="connsiteY16" fmla="*/ 660622 h 1188559"/>
                <a:gd name="connsiteX17" fmla="*/ 964980 w 1389428"/>
                <a:gd name="connsiteY17" fmla="*/ 772514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909482 w 1389428"/>
                <a:gd name="connsiteY28" fmla="*/ 903685 h 1188559"/>
                <a:gd name="connsiteX29" fmla="*/ 854712 w 1389428"/>
                <a:gd name="connsiteY29" fmla="*/ 965596 h 1188559"/>
                <a:gd name="connsiteX30" fmla="*/ 716601 w 1389428"/>
                <a:gd name="connsiteY30" fmla="*/ 979885 h 1188559"/>
                <a:gd name="connsiteX31" fmla="*/ 661832 w 1389428"/>
                <a:gd name="connsiteY31" fmla="*/ 956072 h 1188559"/>
                <a:gd name="connsiteX32" fmla="*/ 640401 w 1389428"/>
                <a:gd name="connsiteY32" fmla="*/ 998935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401691 w 1389428"/>
                <a:gd name="connsiteY40" fmla="*/ 961111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89428"/>
                <a:gd name="connsiteY0" fmla="*/ 129668 h 1305897"/>
                <a:gd name="connsiteX1" fmla="*/ 347506 w 1389428"/>
                <a:gd name="connsiteY1" fmla="*/ 65484 h 1305897"/>
                <a:gd name="connsiteX2" fmla="*/ 492762 w 1389428"/>
                <a:gd name="connsiteY2" fmla="*/ 1191 h 1305897"/>
                <a:gd name="connsiteX3" fmla="*/ 607062 w 1389428"/>
                <a:gd name="connsiteY3" fmla="*/ 60722 h 1305897"/>
                <a:gd name="connsiteX4" fmla="*/ 676119 w 1389428"/>
                <a:gd name="connsiteY4" fmla="*/ 82153 h 1305897"/>
                <a:gd name="connsiteX5" fmla="*/ 749938 w 1389428"/>
                <a:gd name="connsiteY5" fmla="*/ 75009 h 1305897"/>
                <a:gd name="connsiteX6" fmla="*/ 864237 w 1389428"/>
                <a:gd name="connsiteY6" fmla="*/ 101203 h 1305897"/>
                <a:gd name="connsiteX7" fmla="*/ 896503 w 1389428"/>
                <a:gd name="connsiteY7" fmla="*/ 205868 h 1305897"/>
                <a:gd name="connsiteX8" fmla="*/ 923768 w 1389428"/>
                <a:gd name="connsiteY8" fmla="*/ 141685 h 1305897"/>
                <a:gd name="connsiteX9" fmla="*/ 964251 w 1389428"/>
                <a:gd name="connsiteY9" fmla="*/ 179785 h 1305897"/>
                <a:gd name="connsiteX10" fmla="*/ 990444 w 1389428"/>
                <a:gd name="connsiteY10" fmla="*/ 184546 h 1305897"/>
                <a:gd name="connsiteX11" fmla="*/ 1007112 w 1389428"/>
                <a:gd name="connsiteY11" fmla="*/ 267891 h 1305897"/>
                <a:gd name="connsiteX12" fmla="*/ 992826 w 1389428"/>
                <a:gd name="connsiteY12" fmla="*/ 348852 h 1305897"/>
                <a:gd name="connsiteX13" fmla="*/ 1003764 w 1389428"/>
                <a:gd name="connsiteY13" fmla="*/ 401234 h 1305897"/>
                <a:gd name="connsiteX14" fmla="*/ 908587 w 1389428"/>
                <a:gd name="connsiteY14" fmla="*/ 472857 h 1305897"/>
                <a:gd name="connsiteX15" fmla="*/ 727193 w 1389428"/>
                <a:gd name="connsiteY15" fmla="*/ 569333 h 1305897"/>
                <a:gd name="connsiteX16" fmla="*/ 891163 w 1389428"/>
                <a:gd name="connsiteY16" fmla="*/ 660622 h 1305897"/>
                <a:gd name="connsiteX17" fmla="*/ 964980 w 1389428"/>
                <a:gd name="connsiteY17" fmla="*/ 772514 h 1305897"/>
                <a:gd name="connsiteX18" fmla="*/ 1092838 w 1389428"/>
                <a:gd name="connsiteY18" fmla="*/ 887017 h 1305897"/>
                <a:gd name="connsiteX19" fmla="*/ 1266669 w 1389428"/>
                <a:gd name="connsiteY19" fmla="*/ 917972 h 1305897"/>
                <a:gd name="connsiteX20" fmla="*/ 1309532 w 1389428"/>
                <a:gd name="connsiteY20" fmla="*/ 944166 h 1305897"/>
                <a:gd name="connsiteX21" fmla="*/ 1352393 w 1389428"/>
                <a:gd name="connsiteY21" fmla="*/ 939403 h 1305897"/>
                <a:gd name="connsiteX22" fmla="*/ 1375238 w 1389428"/>
                <a:gd name="connsiteY22" fmla="*/ 1028002 h 1305897"/>
                <a:gd name="connsiteX23" fmla="*/ 1389428 w 1389428"/>
                <a:gd name="connsiteY23" fmla="*/ 1078063 h 1305897"/>
                <a:gd name="connsiteX24" fmla="*/ 1269051 w 1389428"/>
                <a:gd name="connsiteY24" fmla="*/ 1015603 h 1305897"/>
                <a:gd name="connsiteX25" fmla="*/ 1188088 w 1389428"/>
                <a:gd name="connsiteY25" fmla="*/ 1003697 h 1305897"/>
                <a:gd name="connsiteX26" fmla="*/ 1183326 w 1389428"/>
                <a:gd name="connsiteY26" fmla="*/ 977503 h 1305897"/>
                <a:gd name="connsiteX27" fmla="*/ 1076169 w 1389428"/>
                <a:gd name="connsiteY27" fmla="*/ 970360 h 1305897"/>
                <a:gd name="connsiteX28" fmla="*/ 1027814 w 1389428"/>
                <a:gd name="connsiteY28" fmla="*/ 1302325 h 1305897"/>
                <a:gd name="connsiteX29" fmla="*/ 854712 w 1389428"/>
                <a:gd name="connsiteY29" fmla="*/ 965596 h 1305897"/>
                <a:gd name="connsiteX30" fmla="*/ 716601 w 1389428"/>
                <a:gd name="connsiteY30" fmla="*/ 979885 h 1305897"/>
                <a:gd name="connsiteX31" fmla="*/ 661832 w 1389428"/>
                <a:gd name="connsiteY31" fmla="*/ 956072 h 1305897"/>
                <a:gd name="connsiteX32" fmla="*/ 640401 w 1389428"/>
                <a:gd name="connsiteY32" fmla="*/ 998935 h 1305897"/>
                <a:gd name="connsiteX33" fmla="*/ 616588 w 1389428"/>
                <a:gd name="connsiteY33" fmla="*/ 1077516 h 1305897"/>
                <a:gd name="connsiteX34" fmla="*/ 599920 w 1389428"/>
                <a:gd name="connsiteY34" fmla="*/ 1175148 h 1305897"/>
                <a:gd name="connsiteX35" fmla="*/ 542770 w 1389428"/>
                <a:gd name="connsiteY35" fmla="*/ 1120377 h 1305897"/>
                <a:gd name="connsiteX36" fmla="*/ 476094 w 1389428"/>
                <a:gd name="connsiteY36" fmla="*/ 1110852 h 1305897"/>
                <a:gd name="connsiteX37" fmla="*/ 447519 w 1389428"/>
                <a:gd name="connsiteY37" fmla="*/ 994171 h 1305897"/>
                <a:gd name="connsiteX38" fmla="*/ 411801 w 1389428"/>
                <a:gd name="connsiteY38" fmla="*/ 991790 h 1305897"/>
                <a:gd name="connsiteX39" fmla="*/ 461078 w 1389428"/>
                <a:gd name="connsiteY39" fmla="*/ 1018261 h 1305897"/>
                <a:gd name="connsiteX40" fmla="*/ 401691 w 1389428"/>
                <a:gd name="connsiteY40" fmla="*/ 961111 h 1305897"/>
                <a:gd name="connsiteX41" fmla="*/ 416367 w 1389428"/>
                <a:gd name="connsiteY41" fmla="*/ 871470 h 1305897"/>
                <a:gd name="connsiteX42" fmla="*/ 264163 w 1389428"/>
                <a:gd name="connsiteY42" fmla="*/ 894159 h 1305897"/>
                <a:gd name="connsiteX43" fmla="*/ 257812 w 1389428"/>
                <a:gd name="connsiteY43" fmla="*/ 768342 h 1305897"/>
                <a:gd name="connsiteX44" fmla="*/ 226211 w 1389428"/>
                <a:gd name="connsiteY44" fmla="*/ 594601 h 1305897"/>
                <a:gd name="connsiteX45" fmla="*/ 329816 w 1389428"/>
                <a:gd name="connsiteY45" fmla="*/ 414307 h 1305897"/>
                <a:gd name="connsiteX46" fmla="*/ 102310 w 1389428"/>
                <a:gd name="connsiteY46" fmla="*/ 465962 h 1305897"/>
                <a:gd name="connsiteX47" fmla="*/ 10318 w 1389428"/>
                <a:gd name="connsiteY47" fmla="*/ 373094 h 1305897"/>
                <a:gd name="connsiteX48" fmla="*/ 55272 w 1389428"/>
                <a:gd name="connsiteY48" fmla="*/ 273235 h 1305897"/>
                <a:gd name="connsiteX49" fmla="*/ 280831 w 1389428"/>
                <a:gd name="connsiteY49" fmla="*/ 291703 h 1305897"/>
                <a:gd name="connsiteX50" fmla="*/ 257812 w 1389428"/>
                <a:gd name="connsiteY50" fmla="*/ 129668 h 1305897"/>
                <a:gd name="connsiteX0" fmla="*/ 257812 w 1389428"/>
                <a:gd name="connsiteY0" fmla="*/ 129668 h 1368146"/>
                <a:gd name="connsiteX1" fmla="*/ 347506 w 1389428"/>
                <a:gd name="connsiteY1" fmla="*/ 65484 h 1368146"/>
                <a:gd name="connsiteX2" fmla="*/ 492762 w 1389428"/>
                <a:gd name="connsiteY2" fmla="*/ 1191 h 1368146"/>
                <a:gd name="connsiteX3" fmla="*/ 607062 w 1389428"/>
                <a:gd name="connsiteY3" fmla="*/ 60722 h 1368146"/>
                <a:gd name="connsiteX4" fmla="*/ 676119 w 1389428"/>
                <a:gd name="connsiteY4" fmla="*/ 82153 h 1368146"/>
                <a:gd name="connsiteX5" fmla="*/ 749938 w 1389428"/>
                <a:gd name="connsiteY5" fmla="*/ 75009 h 1368146"/>
                <a:gd name="connsiteX6" fmla="*/ 864237 w 1389428"/>
                <a:gd name="connsiteY6" fmla="*/ 101203 h 1368146"/>
                <a:gd name="connsiteX7" fmla="*/ 896503 w 1389428"/>
                <a:gd name="connsiteY7" fmla="*/ 205868 h 1368146"/>
                <a:gd name="connsiteX8" fmla="*/ 923768 w 1389428"/>
                <a:gd name="connsiteY8" fmla="*/ 141685 h 1368146"/>
                <a:gd name="connsiteX9" fmla="*/ 964251 w 1389428"/>
                <a:gd name="connsiteY9" fmla="*/ 179785 h 1368146"/>
                <a:gd name="connsiteX10" fmla="*/ 990444 w 1389428"/>
                <a:gd name="connsiteY10" fmla="*/ 184546 h 1368146"/>
                <a:gd name="connsiteX11" fmla="*/ 1007112 w 1389428"/>
                <a:gd name="connsiteY11" fmla="*/ 267891 h 1368146"/>
                <a:gd name="connsiteX12" fmla="*/ 992826 w 1389428"/>
                <a:gd name="connsiteY12" fmla="*/ 348852 h 1368146"/>
                <a:gd name="connsiteX13" fmla="*/ 1003764 w 1389428"/>
                <a:gd name="connsiteY13" fmla="*/ 401234 h 1368146"/>
                <a:gd name="connsiteX14" fmla="*/ 908587 w 1389428"/>
                <a:gd name="connsiteY14" fmla="*/ 472857 h 1368146"/>
                <a:gd name="connsiteX15" fmla="*/ 727193 w 1389428"/>
                <a:gd name="connsiteY15" fmla="*/ 569333 h 1368146"/>
                <a:gd name="connsiteX16" fmla="*/ 891163 w 1389428"/>
                <a:gd name="connsiteY16" fmla="*/ 660622 h 1368146"/>
                <a:gd name="connsiteX17" fmla="*/ 964980 w 1389428"/>
                <a:gd name="connsiteY17" fmla="*/ 772514 h 1368146"/>
                <a:gd name="connsiteX18" fmla="*/ 1092838 w 1389428"/>
                <a:gd name="connsiteY18" fmla="*/ 887017 h 1368146"/>
                <a:gd name="connsiteX19" fmla="*/ 1266669 w 1389428"/>
                <a:gd name="connsiteY19" fmla="*/ 917972 h 1368146"/>
                <a:gd name="connsiteX20" fmla="*/ 1309532 w 1389428"/>
                <a:gd name="connsiteY20" fmla="*/ 944166 h 1368146"/>
                <a:gd name="connsiteX21" fmla="*/ 1352393 w 1389428"/>
                <a:gd name="connsiteY21" fmla="*/ 939403 h 1368146"/>
                <a:gd name="connsiteX22" fmla="*/ 1375238 w 1389428"/>
                <a:gd name="connsiteY22" fmla="*/ 1028002 h 1368146"/>
                <a:gd name="connsiteX23" fmla="*/ 1389428 w 1389428"/>
                <a:gd name="connsiteY23" fmla="*/ 1078063 h 1368146"/>
                <a:gd name="connsiteX24" fmla="*/ 1269051 w 1389428"/>
                <a:gd name="connsiteY24" fmla="*/ 1015603 h 1368146"/>
                <a:gd name="connsiteX25" fmla="*/ 1188088 w 1389428"/>
                <a:gd name="connsiteY25" fmla="*/ 1003697 h 1368146"/>
                <a:gd name="connsiteX26" fmla="*/ 1183326 w 1389428"/>
                <a:gd name="connsiteY26" fmla="*/ 977503 h 1368146"/>
                <a:gd name="connsiteX27" fmla="*/ 1076169 w 1389428"/>
                <a:gd name="connsiteY27" fmla="*/ 970360 h 1368146"/>
                <a:gd name="connsiteX28" fmla="*/ 1027814 w 1389428"/>
                <a:gd name="connsiteY28" fmla="*/ 1302325 h 1368146"/>
                <a:gd name="connsiteX29" fmla="*/ 1032212 w 1389428"/>
                <a:gd name="connsiteY29" fmla="*/ 1314406 h 1368146"/>
                <a:gd name="connsiteX30" fmla="*/ 716601 w 1389428"/>
                <a:gd name="connsiteY30" fmla="*/ 979885 h 1368146"/>
                <a:gd name="connsiteX31" fmla="*/ 661832 w 1389428"/>
                <a:gd name="connsiteY31" fmla="*/ 956072 h 1368146"/>
                <a:gd name="connsiteX32" fmla="*/ 640401 w 1389428"/>
                <a:gd name="connsiteY32" fmla="*/ 998935 h 1368146"/>
                <a:gd name="connsiteX33" fmla="*/ 616588 w 1389428"/>
                <a:gd name="connsiteY33" fmla="*/ 1077516 h 1368146"/>
                <a:gd name="connsiteX34" fmla="*/ 599920 w 1389428"/>
                <a:gd name="connsiteY34" fmla="*/ 1175148 h 1368146"/>
                <a:gd name="connsiteX35" fmla="*/ 542770 w 1389428"/>
                <a:gd name="connsiteY35" fmla="*/ 1120377 h 1368146"/>
                <a:gd name="connsiteX36" fmla="*/ 476094 w 1389428"/>
                <a:gd name="connsiteY36" fmla="*/ 1110852 h 1368146"/>
                <a:gd name="connsiteX37" fmla="*/ 447519 w 1389428"/>
                <a:gd name="connsiteY37" fmla="*/ 994171 h 1368146"/>
                <a:gd name="connsiteX38" fmla="*/ 411801 w 1389428"/>
                <a:gd name="connsiteY38" fmla="*/ 991790 h 1368146"/>
                <a:gd name="connsiteX39" fmla="*/ 461078 w 1389428"/>
                <a:gd name="connsiteY39" fmla="*/ 1018261 h 1368146"/>
                <a:gd name="connsiteX40" fmla="*/ 401691 w 1389428"/>
                <a:gd name="connsiteY40" fmla="*/ 961111 h 1368146"/>
                <a:gd name="connsiteX41" fmla="*/ 416367 w 1389428"/>
                <a:gd name="connsiteY41" fmla="*/ 871470 h 1368146"/>
                <a:gd name="connsiteX42" fmla="*/ 264163 w 1389428"/>
                <a:gd name="connsiteY42" fmla="*/ 894159 h 1368146"/>
                <a:gd name="connsiteX43" fmla="*/ 257812 w 1389428"/>
                <a:gd name="connsiteY43" fmla="*/ 768342 h 1368146"/>
                <a:gd name="connsiteX44" fmla="*/ 226211 w 1389428"/>
                <a:gd name="connsiteY44" fmla="*/ 594601 h 1368146"/>
                <a:gd name="connsiteX45" fmla="*/ 329816 w 1389428"/>
                <a:gd name="connsiteY45" fmla="*/ 414307 h 1368146"/>
                <a:gd name="connsiteX46" fmla="*/ 102310 w 1389428"/>
                <a:gd name="connsiteY46" fmla="*/ 465962 h 1368146"/>
                <a:gd name="connsiteX47" fmla="*/ 10318 w 1389428"/>
                <a:gd name="connsiteY47" fmla="*/ 373094 h 1368146"/>
                <a:gd name="connsiteX48" fmla="*/ 55272 w 1389428"/>
                <a:gd name="connsiteY48" fmla="*/ 273235 h 1368146"/>
                <a:gd name="connsiteX49" fmla="*/ 280831 w 1389428"/>
                <a:gd name="connsiteY49" fmla="*/ 291703 h 1368146"/>
                <a:gd name="connsiteX50" fmla="*/ 257812 w 1389428"/>
                <a:gd name="connsiteY50" fmla="*/ 129668 h 1368146"/>
                <a:gd name="connsiteX0" fmla="*/ 257812 w 1389428"/>
                <a:gd name="connsiteY0" fmla="*/ 129668 h 1368146"/>
                <a:gd name="connsiteX1" fmla="*/ 347506 w 1389428"/>
                <a:gd name="connsiteY1" fmla="*/ 65484 h 1368146"/>
                <a:gd name="connsiteX2" fmla="*/ 492762 w 1389428"/>
                <a:gd name="connsiteY2" fmla="*/ 1191 h 1368146"/>
                <a:gd name="connsiteX3" fmla="*/ 607062 w 1389428"/>
                <a:gd name="connsiteY3" fmla="*/ 60722 h 1368146"/>
                <a:gd name="connsiteX4" fmla="*/ 676119 w 1389428"/>
                <a:gd name="connsiteY4" fmla="*/ 82153 h 1368146"/>
                <a:gd name="connsiteX5" fmla="*/ 749938 w 1389428"/>
                <a:gd name="connsiteY5" fmla="*/ 75009 h 1368146"/>
                <a:gd name="connsiteX6" fmla="*/ 864237 w 1389428"/>
                <a:gd name="connsiteY6" fmla="*/ 101203 h 1368146"/>
                <a:gd name="connsiteX7" fmla="*/ 896503 w 1389428"/>
                <a:gd name="connsiteY7" fmla="*/ 205868 h 1368146"/>
                <a:gd name="connsiteX8" fmla="*/ 923768 w 1389428"/>
                <a:gd name="connsiteY8" fmla="*/ 141685 h 1368146"/>
                <a:gd name="connsiteX9" fmla="*/ 964251 w 1389428"/>
                <a:gd name="connsiteY9" fmla="*/ 179785 h 1368146"/>
                <a:gd name="connsiteX10" fmla="*/ 990444 w 1389428"/>
                <a:gd name="connsiteY10" fmla="*/ 184546 h 1368146"/>
                <a:gd name="connsiteX11" fmla="*/ 1007112 w 1389428"/>
                <a:gd name="connsiteY11" fmla="*/ 267891 h 1368146"/>
                <a:gd name="connsiteX12" fmla="*/ 992826 w 1389428"/>
                <a:gd name="connsiteY12" fmla="*/ 348852 h 1368146"/>
                <a:gd name="connsiteX13" fmla="*/ 1003764 w 1389428"/>
                <a:gd name="connsiteY13" fmla="*/ 401234 h 1368146"/>
                <a:gd name="connsiteX14" fmla="*/ 908587 w 1389428"/>
                <a:gd name="connsiteY14" fmla="*/ 472857 h 1368146"/>
                <a:gd name="connsiteX15" fmla="*/ 727193 w 1389428"/>
                <a:gd name="connsiteY15" fmla="*/ 569333 h 1368146"/>
                <a:gd name="connsiteX16" fmla="*/ 891163 w 1389428"/>
                <a:gd name="connsiteY16" fmla="*/ 660622 h 1368146"/>
                <a:gd name="connsiteX17" fmla="*/ 964980 w 1389428"/>
                <a:gd name="connsiteY17" fmla="*/ 772514 h 1368146"/>
                <a:gd name="connsiteX18" fmla="*/ 1092838 w 1389428"/>
                <a:gd name="connsiteY18" fmla="*/ 887017 h 1368146"/>
                <a:gd name="connsiteX19" fmla="*/ 1266669 w 1389428"/>
                <a:gd name="connsiteY19" fmla="*/ 917972 h 1368146"/>
                <a:gd name="connsiteX20" fmla="*/ 1309532 w 1389428"/>
                <a:gd name="connsiteY20" fmla="*/ 944166 h 1368146"/>
                <a:gd name="connsiteX21" fmla="*/ 1352393 w 1389428"/>
                <a:gd name="connsiteY21" fmla="*/ 939403 h 1368146"/>
                <a:gd name="connsiteX22" fmla="*/ 1375238 w 1389428"/>
                <a:gd name="connsiteY22" fmla="*/ 1028002 h 1368146"/>
                <a:gd name="connsiteX23" fmla="*/ 1389428 w 1389428"/>
                <a:gd name="connsiteY23" fmla="*/ 1078063 h 1368146"/>
                <a:gd name="connsiteX24" fmla="*/ 1269051 w 1389428"/>
                <a:gd name="connsiteY24" fmla="*/ 1015603 h 1368146"/>
                <a:gd name="connsiteX25" fmla="*/ 1188088 w 1389428"/>
                <a:gd name="connsiteY25" fmla="*/ 1003697 h 1368146"/>
                <a:gd name="connsiteX26" fmla="*/ 1183326 w 1389428"/>
                <a:gd name="connsiteY26" fmla="*/ 977503 h 1368146"/>
                <a:gd name="connsiteX27" fmla="*/ 1076169 w 1389428"/>
                <a:gd name="connsiteY27" fmla="*/ 970360 h 1368146"/>
                <a:gd name="connsiteX28" fmla="*/ 1027814 w 1389428"/>
                <a:gd name="connsiteY28" fmla="*/ 1302325 h 1368146"/>
                <a:gd name="connsiteX29" fmla="*/ 1032212 w 1389428"/>
                <a:gd name="connsiteY29" fmla="*/ 1314406 h 1368146"/>
                <a:gd name="connsiteX30" fmla="*/ 716601 w 1389428"/>
                <a:gd name="connsiteY30" fmla="*/ 979885 h 1368146"/>
                <a:gd name="connsiteX31" fmla="*/ 981332 w 1389428"/>
                <a:gd name="connsiteY31" fmla="*/ 1304881 h 1368146"/>
                <a:gd name="connsiteX32" fmla="*/ 640401 w 1389428"/>
                <a:gd name="connsiteY32" fmla="*/ 998935 h 1368146"/>
                <a:gd name="connsiteX33" fmla="*/ 616588 w 1389428"/>
                <a:gd name="connsiteY33" fmla="*/ 1077516 h 1368146"/>
                <a:gd name="connsiteX34" fmla="*/ 599920 w 1389428"/>
                <a:gd name="connsiteY34" fmla="*/ 1175148 h 1368146"/>
                <a:gd name="connsiteX35" fmla="*/ 542770 w 1389428"/>
                <a:gd name="connsiteY35" fmla="*/ 1120377 h 1368146"/>
                <a:gd name="connsiteX36" fmla="*/ 476094 w 1389428"/>
                <a:gd name="connsiteY36" fmla="*/ 1110852 h 1368146"/>
                <a:gd name="connsiteX37" fmla="*/ 447519 w 1389428"/>
                <a:gd name="connsiteY37" fmla="*/ 994171 h 1368146"/>
                <a:gd name="connsiteX38" fmla="*/ 411801 w 1389428"/>
                <a:gd name="connsiteY38" fmla="*/ 991790 h 1368146"/>
                <a:gd name="connsiteX39" fmla="*/ 461078 w 1389428"/>
                <a:gd name="connsiteY39" fmla="*/ 1018261 h 1368146"/>
                <a:gd name="connsiteX40" fmla="*/ 401691 w 1389428"/>
                <a:gd name="connsiteY40" fmla="*/ 961111 h 1368146"/>
                <a:gd name="connsiteX41" fmla="*/ 416367 w 1389428"/>
                <a:gd name="connsiteY41" fmla="*/ 871470 h 1368146"/>
                <a:gd name="connsiteX42" fmla="*/ 264163 w 1389428"/>
                <a:gd name="connsiteY42" fmla="*/ 894159 h 1368146"/>
                <a:gd name="connsiteX43" fmla="*/ 257812 w 1389428"/>
                <a:gd name="connsiteY43" fmla="*/ 768342 h 1368146"/>
                <a:gd name="connsiteX44" fmla="*/ 226211 w 1389428"/>
                <a:gd name="connsiteY44" fmla="*/ 594601 h 1368146"/>
                <a:gd name="connsiteX45" fmla="*/ 329816 w 1389428"/>
                <a:gd name="connsiteY45" fmla="*/ 414307 h 1368146"/>
                <a:gd name="connsiteX46" fmla="*/ 102310 w 1389428"/>
                <a:gd name="connsiteY46" fmla="*/ 465962 h 1368146"/>
                <a:gd name="connsiteX47" fmla="*/ 10318 w 1389428"/>
                <a:gd name="connsiteY47" fmla="*/ 373094 h 1368146"/>
                <a:gd name="connsiteX48" fmla="*/ 55272 w 1389428"/>
                <a:gd name="connsiteY48" fmla="*/ 273235 h 1368146"/>
                <a:gd name="connsiteX49" fmla="*/ 280831 w 1389428"/>
                <a:gd name="connsiteY49" fmla="*/ 291703 h 1368146"/>
                <a:gd name="connsiteX50" fmla="*/ 257812 w 1389428"/>
                <a:gd name="connsiteY50" fmla="*/ 129668 h 1368146"/>
                <a:gd name="connsiteX0" fmla="*/ 257812 w 1389428"/>
                <a:gd name="connsiteY0" fmla="*/ 129668 h 1368146"/>
                <a:gd name="connsiteX1" fmla="*/ 347506 w 1389428"/>
                <a:gd name="connsiteY1" fmla="*/ 65484 h 1368146"/>
                <a:gd name="connsiteX2" fmla="*/ 492762 w 1389428"/>
                <a:gd name="connsiteY2" fmla="*/ 1191 h 1368146"/>
                <a:gd name="connsiteX3" fmla="*/ 607062 w 1389428"/>
                <a:gd name="connsiteY3" fmla="*/ 60722 h 1368146"/>
                <a:gd name="connsiteX4" fmla="*/ 676119 w 1389428"/>
                <a:gd name="connsiteY4" fmla="*/ 82153 h 1368146"/>
                <a:gd name="connsiteX5" fmla="*/ 749938 w 1389428"/>
                <a:gd name="connsiteY5" fmla="*/ 75009 h 1368146"/>
                <a:gd name="connsiteX6" fmla="*/ 864237 w 1389428"/>
                <a:gd name="connsiteY6" fmla="*/ 101203 h 1368146"/>
                <a:gd name="connsiteX7" fmla="*/ 896503 w 1389428"/>
                <a:gd name="connsiteY7" fmla="*/ 205868 h 1368146"/>
                <a:gd name="connsiteX8" fmla="*/ 923768 w 1389428"/>
                <a:gd name="connsiteY8" fmla="*/ 141685 h 1368146"/>
                <a:gd name="connsiteX9" fmla="*/ 964251 w 1389428"/>
                <a:gd name="connsiteY9" fmla="*/ 179785 h 1368146"/>
                <a:gd name="connsiteX10" fmla="*/ 990444 w 1389428"/>
                <a:gd name="connsiteY10" fmla="*/ 184546 h 1368146"/>
                <a:gd name="connsiteX11" fmla="*/ 1007112 w 1389428"/>
                <a:gd name="connsiteY11" fmla="*/ 267891 h 1368146"/>
                <a:gd name="connsiteX12" fmla="*/ 992826 w 1389428"/>
                <a:gd name="connsiteY12" fmla="*/ 348852 h 1368146"/>
                <a:gd name="connsiteX13" fmla="*/ 1003764 w 1389428"/>
                <a:gd name="connsiteY13" fmla="*/ 401234 h 1368146"/>
                <a:gd name="connsiteX14" fmla="*/ 908587 w 1389428"/>
                <a:gd name="connsiteY14" fmla="*/ 472857 h 1368146"/>
                <a:gd name="connsiteX15" fmla="*/ 727193 w 1389428"/>
                <a:gd name="connsiteY15" fmla="*/ 569333 h 1368146"/>
                <a:gd name="connsiteX16" fmla="*/ 891163 w 1389428"/>
                <a:gd name="connsiteY16" fmla="*/ 660622 h 1368146"/>
                <a:gd name="connsiteX17" fmla="*/ 964980 w 1389428"/>
                <a:gd name="connsiteY17" fmla="*/ 772514 h 1368146"/>
                <a:gd name="connsiteX18" fmla="*/ 1092838 w 1389428"/>
                <a:gd name="connsiteY18" fmla="*/ 887017 h 1368146"/>
                <a:gd name="connsiteX19" fmla="*/ 1266669 w 1389428"/>
                <a:gd name="connsiteY19" fmla="*/ 917972 h 1368146"/>
                <a:gd name="connsiteX20" fmla="*/ 1309532 w 1389428"/>
                <a:gd name="connsiteY20" fmla="*/ 944166 h 1368146"/>
                <a:gd name="connsiteX21" fmla="*/ 1352393 w 1389428"/>
                <a:gd name="connsiteY21" fmla="*/ 939403 h 1368146"/>
                <a:gd name="connsiteX22" fmla="*/ 1375238 w 1389428"/>
                <a:gd name="connsiteY22" fmla="*/ 1028002 h 1368146"/>
                <a:gd name="connsiteX23" fmla="*/ 1389428 w 1389428"/>
                <a:gd name="connsiteY23" fmla="*/ 1078063 h 1368146"/>
                <a:gd name="connsiteX24" fmla="*/ 1269051 w 1389428"/>
                <a:gd name="connsiteY24" fmla="*/ 1015603 h 1368146"/>
                <a:gd name="connsiteX25" fmla="*/ 1188088 w 1389428"/>
                <a:gd name="connsiteY25" fmla="*/ 1003697 h 1368146"/>
                <a:gd name="connsiteX26" fmla="*/ 1183326 w 1389428"/>
                <a:gd name="connsiteY26" fmla="*/ 977503 h 1368146"/>
                <a:gd name="connsiteX27" fmla="*/ 1076169 w 1389428"/>
                <a:gd name="connsiteY27" fmla="*/ 970360 h 1368146"/>
                <a:gd name="connsiteX28" fmla="*/ 1027814 w 1389428"/>
                <a:gd name="connsiteY28" fmla="*/ 1302325 h 1368146"/>
                <a:gd name="connsiteX29" fmla="*/ 1032212 w 1389428"/>
                <a:gd name="connsiteY29" fmla="*/ 1314406 h 1368146"/>
                <a:gd name="connsiteX30" fmla="*/ 716601 w 1389428"/>
                <a:gd name="connsiteY30" fmla="*/ 979885 h 1368146"/>
                <a:gd name="connsiteX31" fmla="*/ 981332 w 1389428"/>
                <a:gd name="connsiteY31" fmla="*/ 1304881 h 1368146"/>
                <a:gd name="connsiteX32" fmla="*/ 746900 w 1389428"/>
                <a:gd name="connsiteY32" fmla="*/ 1027410 h 1368146"/>
                <a:gd name="connsiteX33" fmla="*/ 616588 w 1389428"/>
                <a:gd name="connsiteY33" fmla="*/ 1077516 h 1368146"/>
                <a:gd name="connsiteX34" fmla="*/ 599920 w 1389428"/>
                <a:gd name="connsiteY34" fmla="*/ 1175148 h 1368146"/>
                <a:gd name="connsiteX35" fmla="*/ 542770 w 1389428"/>
                <a:gd name="connsiteY35" fmla="*/ 1120377 h 1368146"/>
                <a:gd name="connsiteX36" fmla="*/ 476094 w 1389428"/>
                <a:gd name="connsiteY36" fmla="*/ 1110852 h 1368146"/>
                <a:gd name="connsiteX37" fmla="*/ 447519 w 1389428"/>
                <a:gd name="connsiteY37" fmla="*/ 994171 h 1368146"/>
                <a:gd name="connsiteX38" fmla="*/ 411801 w 1389428"/>
                <a:gd name="connsiteY38" fmla="*/ 991790 h 1368146"/>
                <a:gd name="connsiteX39" fmla="*/ 461078 w 1389428"/>
                <a:gd name="connsiteY39" fmla="*/ 1018261 h 1368146"/>
                <a:gd name="connsiteX40" fmla="*/ 401691 w 1389428"/>
                <a:gd name="connsiteY40" fmla="*/ 961111 h 1368146"/>
                <a:gd name="connsiteX41" fmla="*/ 416367 w 1389428"/>
                <a:gd name="connsiteY41" fmla="*/ 871470 h 1368146"/>
                <a:gd name="connsiteX42" fmla="*/ 264163 w 1389428"/>
                <a:gd name="connsiteY42" fmla="*/ 894159 h 1368146"/>
                <a:gd name="connsiteX43" fmla="*/ 257812 w 1389428"/>
                <a:gd name="connsiteY43" fmla="*/ 768342 h 1368146"/>
                <a:gd name="connsiteX44" fmla="*/ 226211 w 1389428"/>
                <a:gd name="connsiteY44" fmla="*/ 594601 h 1368146"/>
                <a:gd name="connsiteX45" fmla="*/ 329816 w 1389428"/>
                <a:gd name="connsiteY45" fmla="*/ 414307 h 1368146"/>
                <a:gd name="connsiteX46" fmla="*/ 102310 w 1389428"/>
                <a:gd name="connsiteY46" fmla="*/ 465962 h 1368146"/>
                <a:gd name="connsiteX47" fmla="*/ 10318 w 1389428"/>
                <a:gd name="connsiteY47" fmla="*/ 373094 h 1368146"/>
                <a:gd name="connsiteX48" fmla="*/ 55272 w 1389428"/>
                <a:gd name="connsiteY48" fmla="*/ 273235 h 1368146"/>
                <a:gd name="connsiteX49" fmla="*/ 280831 w 1389428"/>
                <a:gd name="connsiteY49" fmla="*/ 291703 h 1368146"/>
                <a:gd name="connsiteX50" fmla="*/ 257812 w 1389428"/>
                <a:gd name="connsiteY50" fmla="*/ 129668 h 1368146"/>
                <a:gd name="connsiteX0" fmla="*/ 257812 w 1389428"/>
                <a:gd name="connsiteY0" fmla="*/ 129668 h 1312803"/>
                <a:gd name="connsiteX1" fmla="*/ 347506 w 1389428"/>
                <a:gd name="connsiteY1" fmla="*/ 65484 h 1312803"/>
                <a:gd name="connsiteX2" fmla="*/ 492762 w 1389428"/>
                <a:gd name="connsiteY2" fmla="*/ 1191 h 1312803"/>
                <a:gd name="connsiteX3" fmla="*/ 607062 w 1389428"/>
                <a:gd name="connsiteY3" fmla="*/ 60722 h 1312803"/>
                <a:gd name="connsiteX4" fmla="*/ 676119 w 1389428"/>
                <a:gd name="connsiteY4" fmla="*/ 82153 h 1312803"/>
                <a:gd name="connsiteX5" fmla="*/ 749938 w 1389428"/>
                <a:gd name="connsiteY5" fmla="*/ 75009 h 1312803"/>
                <a:gd name="connsiteX6" fmla="*/ 864237 w 1389428"/>
                <a:gd name="connsiteY6" fmla="*/ 101203 h 1312803"/>
                <a:gd name="connsiteX7" fmla="*/ 896503 w 1389428"/>
                <a:gd name="connsiteY7" fmla="*/ 205868 h 1312803"/>
                <a:gd name="connsiteX8" fmla="*/ 923768 w 1389428"/>
                <a:gd name="connsiteY8" fmla="*/ 141685 h 1312803"/>
                <a:gd name="connsiteX9" fmla="*/ 964251 w 1389428"/>
                <a:gd name="connsiteY9" fmla="*/ 179785 h 1312803"/>
                <a:gd name="connsiteX10" fmla="*/ 990444 w 1389428"/>
                <a:gd name="connsiteY10" fmla="*/ 184546 h 1312803"/>
                <a:gd name="connsiteX11" fmla="*/ 1007112 w 1389428"/>
                <a:gd name="connsiteY11" fmla="*/ 267891 h 1312803"/>
                <a:gd name="connsiteX12" fmla="*/ 992826 w 1389428"/>
                <a:gd name="connsiteY12" fmla="*/ 348852 h 1312803"/>
                <a:gd name="connsiteX13" fmla="*/ 1003764 w 1389428"/>
                <a:gd name="connsiteY13" fmla="*/ 401234 h 1312803"/>
                <a:gd name="connsiteX14" fmla="*/ 908587 w 1389428"/>
                <a:gd name="connsiteY14" fmla="*/ 472857 h 1312803"/>
                <a:gd name="connsiteX15" fmla="*/ 727193 w 1389428"/>
                <a:gd name="connsiteY15" fmla="*/ 569333 h 1312803"/>
                <a:gd name="connsiteX16" fmla="*/ 891163 w 1389428"/>
                <a:gd name="connsiteY16" fmla="*/ 660622 h 1312803"/>
                <a:gd name="connsiteX17" fmla="*/ 964980 w 1389428"/>
                <a:gd name="connsiteY17" fmla="*/ 772514 h 1312803"/>
                <a:gd name="connsiteX18" fmla="*/ 1092838 w 1389428"/>
                <a:gd name="connsiteY18" fmla="*/ 887017 h 1312803"/>
                <a:gd name="connsiteX19" fmla="*/ 1266669 w 1389428"/>
                <a:gd name="connsiteY19" fmla="*/ 917972 h 1312803"/>
                <a:gd name="connsiteX20" fmla="*/ 1309532 w 1389428"/>
                <a:gd name="connsiteY20" fmla="*/ 944166 h 1312803"/>
                <a:gd name="connsiteX21" fmla="*/ 1352393 w 1389428"/>
                <a:gd name="connsiteY21" fmla="*/ 939403 h 1312803"/>
                <a:gd name="connsiteX22" fmla="*/ 1375238 w 1389428"/>
                <a:gd name="connsiteY22" fmla="*/ 1028002 h 1312803"/>
                <a:gd name="connsiteX23" fmla="*/ 1389428 w 1389428"/>
                <a:gd name="connsiteY23" fmla="*/ 1078063 h 1312803"/>
                <a:gd name="connsiteX24" fmla="*/ 1269051 w 1389428"/>
                <a:gd name="connsiteY24" fmla="*/ 1015603 h 1312803"/>
                <a:gd name="connsiteX25" fmla="*/ 1188088 w 1389428"/>
                <a:gd name="connsiteY25" fmla="*/ 1003697 h 1312803"/>
                <a:gd name="connsiteX26" fmla="*/ 1183326 w 1389428"/>
                <a:gd name="connsiteY26" fmla="*/ 977503 h 1312803"/>
                <a:gd name="connsiteX27" fmla="*/ 1076169 w 1389428"/>
                <a:gd name="connsiteY27" fmla="*/ 970360 h 1312803"/>
                <a:gd name="connsiteX28" fmla="*/ 1027814 w 1389428"/>
                <a:gd name="connsiteY28" fmla="*/ 1302325 h 1312803"/>
                <a:gd name="connsiteX29" fmla="*/ 677214 w 1389428"/>
                <a:gd name="connsiteY29" fmla="*/ 1001189 h 1312803"/>
                <a:gd name="connsiteX30" fmla="*/ 716601 w 1389428"/>
                <a:gd name="connsiteY30" fmla="*/ 979885 h 1312803"/>
                <a:gd name="connsiteX31" fmla="*/ 981332 w 1389428"/>
                <a:gd name="connsiteY31" fmla="*/ 1304881 h 1312803"/>
                <a:gd name="connsiteX32" fmla="*/ 746900 w 1389428"/>
                <a:gd name="connsiteY32" fmla="*/ 1027410 h 1312803"/>
                <a:gd name="connsiteX33" fmla="*/ 616588 w 1389428"/>
                <a:gd name="connsiteY33" fmla="*/ 1077516 h 1312803"/>
                <a:gd name="connsiteX34" fmla="*/ 599920 w 1389428"/>
                <a:gd name="connsiteY34" fmla="*/ 1175148 h 1312803"/>
                <a:gd name="connsiteX35" fmla="*/ 542770 w 1389428"/>
                <a:gd name="connsiteY35" fmla="*/ 1120377 h 1312803"/>
                <a:gd name="connsiteX36" fmla="*/ 476094 w 1389428"/>
                <a:gd name="connsiteY36" fmla="*/ 1110852 h 1312803"/>
                <a:gd name="connsiteX37" fmla="*/ 447519 w 1389428"/>
                <a:gd name="connsiteY37" fmla="*/ 994171 h 1312803"/>
                <a:gd name="connsiteX38" fmla="*/ 411801 w 1389428"/>
                <a:gd name="connsiteY38" fmla="*/ 991790 h 1312803"/>
                <a:gd name="connsiteX39" fmla="*/ 461078 w 1389428"/>
                <a:gd name="connsiteY39" fmla="*/ 1018261 h 1312803"/>
                <a:gd name="connsiteX40" fmla="*/ 401691 w 1389428"/>
                <a:gd name="connsiteY40" fmla="*/ 961111 h 1312803"/>
                <a:gd name="connsiteX41" fmla="*/ 416367 w 1389428"/>
                <a:gd name="connsiteY41" fmla="*/ 871470 h 1312803"/>
                <a:gd name="connsiteX42" fmla="*/ 264163 w 1389428"/>
                <a:gd name="connsiteY42" fmla="*/ 894159 h 1312803"/>
                <a:gd name="connsiteX43" fmla="*/ 257812 w 1389428"/>
                <a:gd name="connsiteY43" fmla="*/ 768342 h 1312803"/>
                <a:gd name="connsiteX44" fmla="*/ 226211 w 1389428"/>
                <a:gd name="connsiteY44" fmla="*/ 594601 h 1312803"/>
                <a:gd name="connsiteX45" fmla="*/ 329816 w 1389428"/>
                <a:gd name="connsiteY45" fmla="*/ 414307 h 1312803"/>
                <a:gd name="connsiteX46" fmla="*/ 102310 w 1389428"/>
                <a:gd name="connsiteY46" fmla="*/ 465962 h 1312803"/>
                <a:gd name="connsiteX47" fmla="*/ 10318 w 1389428"/>
                <a:gd name="connsiteY47" fmla="*/ 373094 h 1312803"/>
                <a:gd name="connsiteX48" fmla="*/ 55272 w 1389428"/>
                <a:gd name="connsiteY48" fmla="*/ 273235 h 1312803"/>
                <a:gd name="connsiteX49" fmla="*/ 280831 w 1389428"/>
                <a:gd name="connsiteY49" fmla="*/ 291703 h 1312803"/>
                <a:gd name="connsiteX50" fmla="*/ 257812 w 1389428"/>
                <a:gd name="connsiteY50" fmla="*/ 129668 h 1312803"/>
                <a:gd name="connsiteX0" fmla="*/ 257812 w 1389428"/>
                <a:gd name="connsiteY0" fmla="*/ 129668 h 1312801"/>
                <a:gd name="connsiteX1" fmla="*/ 347506 w 1389428"/>
                <a:gd name="connsiteY1" fmla="*/ 65484 h 1312801"/>
                <a:gd name="connsiteX2" fmla="*/ 492762 w 1389428"/>
                <a:gd name="connsiteY2" fmla="*/ 1191 h 1312801"/>
                <a:gd name="connsiteX3" fmla="*/ 607062 w 1389428"/>
                <a:gd name="connsiteY3" fmla="*/ 60722 h 1312801"/>
                <a:gd name="connsiteX4" fmla="*/ 676119 w 1389428"/>
                <a:gd name="connsiteY4" fmla="*/ 82153 h 1312801"/>
                <a:gd name="connsiteX5" fmla="*/ 749938 w 1389428"/>
                <a:gd name="connsiteY5" fmla="*/ 75009 h 1312801"/>
                <a:gd name="connsiteX6" fmla="*/ 864237 w 1389428"/>
                <a:gd name="connsiteY6" fmla="*/ 101203 h 1312801"/>
                <a:gd name="connsiteX7" fmla="*/ 896503 w 1389428"/>
                <a:gd name="connsiteY7" fmla="*/ 205868 h 1312801"/>
                <a:gd name="connsiteX8" fmla="*/ 923768 w 1389428"/>
                <a:gd name="connsiteY8" fmla="*/ 141685 h 1312801"/>
                <a:gd name="connsiteX9" fmla="*/ 964251 w 1389428"/>
                <a:gd name="connsiteY9" fmla="*/ 179785 h 1312801"/>
                <a:gd name="connsiteX10" fmla="*/ 990444 w 1389428"/>
                <a:gd name="connsiteY10" fmla="*/ 184546 h 1312801"/>
                <a:gd name="connsiteX11" fmla="*/ 1007112 w 1389428"/>
                <a:gd name="connsiteY11" fmla="*/ 267891 h 1312801"/>
                <a:gd name="connsiteX12" fmla="*/ 992826 w 1389428"/>
                <a:gd name="connsiteY12" fmla="*/ 348852 h 1312801"/>
                <a:gd name="connsiteX13" fmla="*/ 1003764 w 1389428"/>
                <a:gd name="connsiteY13" fmla="*/ 401234 h 1312801"/>
                <a:gd name="connsiteX14" fmla="*/ 908587 w 1389428"/>
                <a:gd name="connsiteY14" fmla="*/ 472857 h 1312801"/>
                <a:gd name="connsiteX15" fmla="*/ 727193 w 1389428"/>
                <a:gd name="connsiteY15" fmla="*/ 569333 h 1312801"/>
                <a:gd name="connsiteX16" fmla="*/ 891163 w 1389428"/>
                <a:gd name="connsiteY16" fmla="*/ 660622 h 1312801"/>
                <a:gd name="connsiteX17" fmla="*/ 964980 w 1389428"/>
                <a:gd name="connsiteY17" fmla="*/ 772514 h 1312801"/>
                <a:gd name="connsiteX18" fmla="*/ 1092838 w 1389428"/>
                <a:gd name="connsiteY18" fmla="*/ 887017 h 1312801"/>
                <a:gd name="connsiteX19" fmla="*/ 1266669 w 1389428"/>
                <a:gd name="connsiteY19" fmla="*/ 917972 h 1312801"/>
                <a:gd name="connsiteX20" fmla="*/ 1309532 w 1389428"/>
                <a:gd name="connsiteY20" fmla="*/ 944166 h 1312801"/>
                <a:gd name="connsiteX21" fmla="*/ 1352393 w 1389428"/>
                <a:gd name="connsiteY21" fmla="*/ 939403 h 1312801"/>
                <a:gd name="connsiteX22" fmla="*/ 1375238 w 1389428"/>
                <a:gd name="connsiteY22" fmla="*/ 1028002 h 1312801"/>
                <a:gd name="connsiteX23" fmla="*/ 1389428 w 1389428"/>
                <a:gd name="connsiteY23" fmla="*/ 1078063 h 1312801"/>
                <a:gd name="connsiteX24" fmla="*/ 1269051 w 1389428"/>
                <a:gd name="connsiteY24" fmla="*/ 1015603 h 1312801"/>
                <a:gd name="connsiteX25" fmla="*/ 1188088 w 1389428"/>
                <a:gd name="connsiteY25" fmla="*/ 1003697 h 1312801"/>
                <a:gd name="connsiteX26" fmla="*/ 1183326 w 1389428"/>
                <a:gd name="connsiteY26" fmla="*/ 977503 h 1312801"/>
                <a:gd name="connsiteX27" fmla="*/ 1076169 w 1389428"/>
                <a:gd name="connsiteY27" fmla="*/ 970360 h 1312801"/>
                <a:gd name="connsiteX28" fmla="*/ 814815 w 1389428"/>
                <a:gd name="connsiteY28" fmla="*/ 989109 h 1312801"/>
                <a:gd name="connsiteX29" fmla="*/ 677214 w 1389428"/>
                <a:gd name="connsiteY29" fmla="*/ 1001189 h 1312801"/>
                <a:gd name="connsiteX30" fmla="*/ 716601 w 1389428"/>
                <a:gd name="connsiteY30" fmla="*/ 979885 h 1312801"/>
                <a:gd name="connsiteX31" fmla="*/ 981332 w 1389428"/>
                <a:gd name="connsiteY31" fmla="*/ 1304881 h 1312801"/>
                <a:gd name="connsiteX32" fmla="*/ 746900 w 1389428"/>
                <a:gd name="connsiteY32" fmla="*/ 1027410 h 1312801"/>
                <a:gd name="connsiteX33" fmla="*/ 616588 w 1389428"/>
                <a:gd name="connsiteY33" fmla="*/ 1077516 h 1312801"/>
                <a:gd name="connsiteX34" fmla="*/ 599920 w 1389428"/>
                <a:gd name="connsiteY34" fmla="*/ 1175148 h 1312801"/>
                <a:gd name="connsiteX35" fmla="*/ 542770 w 1389428"/>
                <a:gd name="connsiteY35" fmla="*/ 1120377 h 1312801"/>
                <a:gd name="connsiteX36" fmla="*/ 476094 w 1389428"/>
                <a:gd name="connsiteY36" fmla="*/ 1110852 h 1312801"/>
                <a:gd name="connsiteX37" fmla="*/ 447519 w 1389428"/>
                <a:gd name="connsiteY37" fmla="*/ 994171 h 1312801"/>
                <a:gd name="connsiteX38" fmla="*/ 411801 w 1389428"/>
                <a:gd name="connsiteY38" fmla="*/ 991790 h 1312801"/>
                <a:gd name="connsiteX39" fmla="*/ 461078 w 1389428"/>
                <a:gd name="connsiteY39" fmla="*/ 1018261 h 1312801"/>
                <a:gd name="connsiteX40" fmla="*/ 401691 w 1389428"/>
                <a:gd name="connsiteY40" fmla="*/ 961111 h 1312801"/>
                <a:gd name="connsiteX41" fmla="*/ 416367 w 1389428"/>
                <a:gd name="connsiteY41" fmla="*/ 871470 h 1312801"/>
                <a:gd name="connsiteX42" fmla="*/ 264163 w 1389428"/>
                <a:gd name="connsiteY42" fmla="*/ 894159 h 1312801"/>
                <a:gd name="connsiteX43" fmla="*/ 257812 w 1389428"/>
                <a:gd name="connsiteY43" fmla="*/ 768342 h 1312801"/>
                <a:gd name="connsiteX44" fmla="*/ 226211 w 1389428"/>
                <a:gd name="connsiteY44" fmla="*/ 594601 h 1312801"/>
                <a:gd name="connsiteX45" fmla="*/ 329816 w 1389428"/>
                <a:gd name="connsiteY45" fmla="*/ 414307 h 1312801"/>
                <a:gd name="connsiteX46" fmla="*/ 102310 w 1389428"/>
                <a:gd name="connsiteY46" fmla="*/ 465962 h 1312801"/>
                <a:gd name="connsiteX47" fmla="*/ 10318 w 1389428"/>
                <a:gd name="connsiteY47" fmla="*/ 373094 h 1312801"/>
                <a:gd name="connsiteX48" fmla="*/ 55272 w 1389428"/>
                <a:gd name="connsiteY48" fmla="*/ 273235 h 1312801"/>
                <a:gd name="connsiteX49" fmla="*/ 280831 w 1389428"/>
                <a:gd name="connsiteY49" fmla="*/ 291703 h 1312801"/>
                <a:gd name="connsiteX50" fmla="*/ 257812 w 1389428"/>
                <a:gd name="connsiteY50" fmla="*/ 129668 h 1312801"/>
                <a:gd name="connsiteX0" fmla="*/ 257812 w 1389428"/>
                <a:gd name="connsiteY0" fmla="*/ 129668 h 1188559"/>
                <a:gd name="connsiteX1" fmla="*/ 347506 w 1389428"/>
                <a:gd name="connsiteY1" fmla="*/ 65484 h 1188559"/>
                <a:gd name="connsiteX2" fmla="*/ 492762 w 1389428"/>
                <a:gd name="connsiteY2" fmla="*/ 1191 h 1188559"/>
                <a:gd name="connsiteX3" fmla="*/ 607062 w 1389428"/>
                <a:gd name="connsiteY3" fmla="*/ 60722 h 1188559"/>
                <a:gd name="connsiteX4" fmla="*/ 676119 w 1389428"/>
                <a:gd name="connsiteY4" fmla="*/ 82153 h 1188559"/>
                <a:gd name="connsiteX5" fmla="*/ 749938 w 1389428"/>
                <a:gd name="connsiteY5" fmla="*/ 75009 h 1188559"/>
                <a:gd name="connsiteX6" fmla="*/ 864237 w 1389428"/>
                <a:gd name="connsiteY6" fmla="*/ 101203 h 1188559"/>
                <a:gd name="connsiteX7" fmla="*/ 896503 w 1389428"/>
                <a:gd name="connsiteY7" fmla="*/ 205868 h 1188559"/>
                <a:gd name="connsiteX8" fmla="*/ 923768 w 1389428"/>
                <a:gd name="connsiteY8" fmla="*/ 141685 h 1188559"/>
                <a:gd name="connsiteX9" fmla="*/ 964251 w 1389428"/>
                <a:gd name="connsiteY9" fmla="*/ 179785 h 1188559"/>
                <a:gd name="connsiteX10" fmla="*/ 990444 w 1389428"/>
                <a:gd name="connsiteY10" fmla="*/ 184546 h 1188559"/>
                <a:gd name="connsiteX11" fmla="*/ 1007112 w 1389428"/>
                <a:gd name="connsiteY11" fmla="*/ 267891 h 1188559"/>
                <a:gd name="connsiteX12" fmla="*/ 992826 w 1389428"/>
                <a:gd name="connsiteY12" fmla="*/ 348852 h 1188559"/>
                <a:gd name="connsiteX13" fmla="*/ 1003764 w 1389428"/>
                <a:gd name="connsiteY13" fmla="*/ 401234 h 1188559"/>
                <a:gd name="connsiteX14" fmla="*/ 908587 w 1389428"/>
                <a:gd name="connsiteY14" fmla="*/ 472857 h 1188559"/>
                <a:gd name="connsiteX15" fmla="*/ 727193 w 1389428"/>
                <a:gd name="connsiteY15" fmla="*/ 569333 h 1188559"/>
                <a:gd name="connsiteX16" fmla="*/ 891163 w 1389428"/>
                <a:gd name="connsiteY16" fmla="*/ 660622 h 1188559"/>
                <a:gd name="connsiteX17" fmla="*/ 964980 w 1389428"/>
                <a:gd name="connsiteY17" fmla="*/ 772514 h 1188559"/>
                <a:gd name="connsiteX18" fmla="*/ 1092838 w 1389428"/>
                <a:gd name="connsiteY18" fmla="*/ 887017 h 1188559"/>
                <a:gd name="connsiteX19" fmla="*/ 1266669 w 1389428"/>
                <a:gd name="connsiteY19" fmla="*/ 917972 h 1188559"/>
                <a:gd name="connsiteX20" fmla="*/ 1309532 w 1389428"/>
                <a:gd name="connsiteY20" fmla="*/ 944166 h 1188559"/>
                <a:gd name="connsiteX21" fmla="*/ 1352393 w 1389428"/>
                <a:gd name="connsiteY21" fmla="*/ 939403 h 1188559"/>
                <a:gd name="connsiteX22" fmla="*/ 1375238 w 1389428"/>
                <a:gd name="connsiteY22" fmla="*/ 1028002 h 1188559"/>
                <a:gd name="connsiteX23" fmla="*/ 1389428 w 1389428"/>
                <a:gd name="connsiteY23" fmla="*/ 1078063 h 1188559"/>
                <a:gd name="connsiteX24" fmla="*/ 1269051 w 1389428"/>
                <a:gd name="connsiteY24" fmla="*/ 1015603 h 1188559"/>
                <a:gd name="connsiteX25" fmla="*/ 1188088 w 1389428"/>
                <a:gd name="connsiteY25" fmla="*/ 1003697 h 1188559"/>
                <a:gd name="connsiteX26" fmla="*/ 1183326 w 1389428"/>
                <a:gd name="connsiteY26" fmla="*/ 977503 h 1188559"/>
                <a:gd name="connsiteX27" fmla="*/ 1076169 w 1389428"/>
                <a:gd name="connsiteY27" fmla="*/ 970360 h 1188559"/>
                <a:gd name="connsiteX28" fmla="*/ 814815 w 1389428"/>
                <a:gd name="connsiteY28" fmla="*/ 989109 h 1188559"/>
                <a:gd name="connsiteX29" fmla="*/ 677214 w 1389428"/>
                <a:gd name="connsiteY29" fmla="*/ 1001189 h 1188559"/>
                <a:gd name="connsiteX30" fmla="*/ 716601 w 1389428"/>
                <a:gd name="connsiteY30" fmla="*/ 979885 h 1188559"/>
                <a:gd name="connsiteX31" fmla="*/ 709167 w 1389428"/>
                <a:gd name="connsiteY31" fmla="*/ 998783 h 1188559"/>
                <a:gd name="connsiteX32" fmla="*/ 746900 w 1389428"/>
                <a:gd name="connsiteY32" fmla="*/ 1027410 h 1188559"/>
                <a:gd name="connsiteX33" fmla="*/ 616588 w 1389428"/>
                <a:gd name="connsiteY33" fmla="*/ 1077516 h 1188559"/>
                <a:gd name="connsiteX34" fmla="*/ 599920 w 1389428"/>
                <a:gd name="connsiteY34" fmla="*/ 1175148 h 1188559"/>
                <a:gd name="connsiteX35" fmla="*/ 542770 w 1389428"/>
                <a:gd name="connsiteY35" fmla="*/ 1120377 h 1188559"/>
                <a:gd name="connsiteX36" fmla="*/ 476094 w 1389428"/>
                <a:gd name="connsiteY36" fmla="*/ 1110852 h 1188559"/>
                <a:gd name="connsiteX37" fmla="*/ 447519 w 1389428"/>
                <a:gd name="connsiteY37" fmla="*/ 994171 h 1188559"/>
                <a:gd name="connsiteX38" fmla="*/ 411801 w 1389428"/>
                <a:gd name="connsiteY38" fmla="*/ 991790 h 1188559"/>
                <a:gd name="connsiteX39" fmla="*/ 461078 w 1389428"/>
                <a:gd name="connsiteY39" fmla="*/ 1018261 h 1188559"/>
                <a:gd name="connsiteX40" fmla="*/ 401691 w 1389428"/>
                <a:gd name="connsiteY40" fmla="*/ 961111 h 1188559"/>
                <a:gd name="connsiteX41" fmla="*/ 416367 w 1389428"/>
                <a:gd name="connsiteY41" fmla="*/ 871470 h 1188559"/>
                <a:gd name="connsiteX42" fmla="*/ 264163 w 1389428"/>
                <a:gd name="connsiteY42" fmla="*/ 894159 h 1188559"/>
                <a:gd name="connsiteX43" fmla="*/ 257812 w 1389428"/>
                <a:gd name="connsiteY43" fmla="*/ 768342 h 1188559"/>
                <a:gd name="connsiteX44" fmla="*/ 226211 w 1389428"/>
                <a:gd name="connsiteY44" fmla="*/ 594601 h 1188559"/>
                <a:gd name="connsiteX45" fmla="*/ 329816 w 1389428"/>
                <a:gd name="connsiteY45" fmla="*/ 414307 h 1188559"/>
                <a:gd name="connsiteX46" fmla="*/ 102310 w 1389428"/>
                <a:gd name="connsiteY46" fmla="*/ 465962 h 1188559"/>
                <a:gd name="connsiteX47" fmla="*/ 10318 w 1389428"/>
                <a:gd name="connsiteY47" fmla="*/ 373094 h 1188559"/>
                <a:gd name="connsiteX48" fmla="*/ 55272 w 1389428"/>
                <a:gd name="connsiteY48" fmla="*/ 273235 h 1188559"/>
                <a:gd name="connsiteX49" fmla="*/ 280831 w 1389428"/>
                <a:gd name="connsiteY49" fmla="*/ 291703 h 1188559"/>
                <a:gd name="connsiteX50" fmla="*/ 257812 w 1389428"/>
                <a:gd name="connsiteY50" fmla="*/ 129668 h 1188559"/>
                <a:gd name="connsiteX0" fmla="*/ 257812 w 1375237"/>
                <a:gd name="connsiteY0" fmla="*/ 129668 h 1188559"/>
                <a:gd name="connsiteX1" fmla="*/ 347506 w 1375237"/>
                <a:gd name="connsiteY1" fmla="*/ 65484 h 1188559"/>
                <a:gd name="connsiteX2" fmla="*/ 492762 w 1375237"/>
                <a:gd name="connsiteY2" fmla="*/ 1191 h 1188559"/>
                <a:gd name="connsiteX3" fmla="*/ 607062 w 1375237"/>
                <a:gd name="connsiteY3" fmla="*/ 60722 h 1188559"/>
                <a:gd name="connsiteX4" fmla="*/ 676119 w 1375237"/>
                <a:gd name="connsiteY4" fmla="*/ 82153 h 1188559"/>
                <a:gd name="connsiteX5" fmla="*/ 749938 w 1375237"/>
                <a:gd name="connsiteY5" fmla="*/ 75009 h 1188559"/>
                <a:gd name="connsiteX6" fmla="*/ 864237 w 1375237"/>
                <a:gd name="connsiteY6" fmla="*/ 101203 h 1188559"/>
                <a:gd name="connsiteX7" fmla="*/ 896503 w 1375237"/>
                <a:gd name="connsiteY7" fmla="*/ 205868 h 1188559"/>
                <a:gd name="connsiteX8" fmla="*/ 923768 w 1375237"/>
                <a:gd name="connsiteY8" fmla="*/ 141685 h 1188559"/>
                <a:gd name="connsiteX9" fmla="*/ 964251 w 1375237"/>
                <a:gd name="connsiteY9" fmla="*/ 179785 h 1188559"/>
                <a:gd name="connsiteX10" fmla="*/ 990444 w 1375237"/>
                <a:gd name="connsiteY10" fmla="*/ 184546 h 1188559"/>
                <a:gd name="connsiteX11" fmla="*/ 1007112 w 1375237"/>
                <a:gd name="connsiteY11" fmla="*/ 267891 h 1188559"/>
                <a:gd name="connsiteX12" fmla="*/ 992826 w 1375237"/>
                <a:gd name="connsiteY12" fmla="*/ 348852 h 1188559"/>
                <a:gd name="connsiteX13" fmla="*/ 1003764 w 1375237"/>
                <a:gd name="connsiteY13" fmla="*/ 401234 h 1188559"/>
                <a:gd name="connsiteX14" fmla="*/ 908587 w 1375237"/>
                <a:gd name="connsiteY14" fmla="*/ 472857 h 1188559"/>
                <a:gd name="connsiteX15" fmla="*/ 727193 w 1375237"/>
                <a:gd name="connsiteY15" fmla="*/ 569333 h 1188559"/>
                <a:gd name="connsiteX16" fmla="*/ 891163 w 1375237"/>
                <a:gd name="connsiteY16" fmla="*/ 660622 h 1188559"/>
                <a:gd name="connsiteX17" fmla="*/ 964980 w 1375237"/>
                <a:gd name="connsiteY17" fmla="*/ 772514 h 1188559"/>
                <a:gd name="connsiteX18" fmla="*/ 1092838 w 1375237"/>
                <a:gd name="connsiteY18" fmla="*/ 887017 h 1188559"/>
                <a:gd name="connsiteX19" fmla="*/ 1266669 w 1375237"/>
                <a:gd name="connsiteY19" fmla="*/ 917972 h 1188559"/>
                <a:gd name="connsiteX20" fmla="*/ 1309532 w 1375237"/>
                <a:gd name="connsiteY20" fmla="*/ 944166 h 1188559"/>
                <a:gd name="connsiteX21" fmla="*/ 1352393 w 1375237"/>
                <a:gd name="connsiteY21" fmla="*/ 939403 h 1188559"/>
                <a:gd name="connsiteX22" fmla="*/ 1375238 w 1375237"/>
                <a:gd name="connsiteY22" fmla="*/ 1028002 h 1188559"/>
                <a:gd name="connsiteX23" fmla="*/ 1176429 w 1375237"/>
                <a:gd name="connsiteY23" fmla="*/ 1006877 h 1188559"/>
                <a:gd name="connsiteX24" fmla="*/ 1269051 w 1375237"/>
                <a:gd name="connsiteY24" fmla="*/ 1015603 h 1188559"/>
                <a:gd name="connsiteX25" fmla="*/ 1188088 w 1375237"/>
                <a:gd name="connsiteY25" fmla="*/ 1003697 h 1188559"/>
                <a:gd name="connsiteX26" fmla="*/ 1183326 w 1375237"/>
                <a:gd name="connsiteY26" fmla="*/ 977503 h 1188559"/>
                <a:gd name="connsiteX27" fmla="*/ 1076169 w 1375237"/>
                <a:gd name="connsiteY27" fmla="*/ 970360 h 1188559"/>
                <a:gd name="connsiteX28" fmla="*/ 814815 w 1375237"/>
                <a:gd name="connsiteY28" fmla="*/ 989109 h 1188559"/>
                <a:gd name="connsiteX29" fmla="*/ 677214 w 1375237"/>
                <a:gd name="connsiteY29" fmla="*/ 1001189 h 1188559"/>
                <a:gd name="connsiteX30" fmla="*/ 716601 w 1375237"/>
                <a:gd name="connsiteY30" fmla="*/ 979885 h 1188559"/>
                <a:gd name="connsiteX31" fmla="*/ 709167 w 1375237"/>
                <a:gd name="connsiteY31" fmla="*/ 998783 h 1188559"/>
                <a:gd name="connsiteX32" fmla="*/ 746900 w 1375237"/>
                <a:gd name="connsiteY32" fmla="*/ 1027410 h 1188559"/>
                <a:gd name="connsiteX33" fmla="*/ 616588 w 1375237"/>
                <a:gd name="connsiteY33" fmla="*/ 1077516 h 1188559"/>
                <a:gd name="connsiteX34" fmla="*/ 599920 w 1375237"/>
                <a:gd name="connsiteY34" fmla="*/ 1175148 h 1188559"/>
                <a:gd name="connsiteX35" fmla="*/ 542770 w 1375237"/>
                <a:gd name="connsiteY35" fmla="*/ 1120377 h 1188559"/>
                <a:gd name="connsiteX36" fmla="*/ 476094 w 1375237"/>
                <a:gd name="connsiteY36" fmla="*/ 1110852 h 1188559"/>
                <a:gd name="connsiteX37" fmla="*/ 447519 w 1375237"/>
                <a:gd name="connsiteY37" fmla="*/ 994171 h 1188559"/>
                <a:gd name="connsiteX38" fmla="*/ 411801 w 1375237"/>
                <a:gd name="connsiteY38" fmla="*/ 991790 h 1188559"/>
                <a:gd name="connsiteX39" fmla="*/ 461078 w 1375237"/>
                <a:gd name="connsiteY39" fmla="*/ 1018261 h 1188559"/>
                <a:gd name="connsiteX40" fmla="*/ 401691 w 1375237"/>
                <a:gd name="connsiteY40" fmla="*/ 961111 h 1188559"/>
                <a:gd name="connsiteX41" fmla="*/ 416367 w 1375237"/>
                <a:gd name="connsiteY41" fmla="*/ 871470 h 1188559"/>
                <a:gd name="connsiteX42" fmla="*/ 264163 w 1375237"/>
                <a:gd name="connsiteY42" fmla="*/ 894159 h 1188559"/>
                <a:gd name="connsiteX43" fmla="*/ 257812 w 1375237"/>
                <a:gd name="connsiteY43" fmla="*/ 768342 h 1188559"/>
                <a:gd name="connsiteX44" fmla="*/ 226211 w 1375237"/>
                <a:gd name="connsiteY44" fmla="*/ 594601 h 1188559"/>
                <a:gd name="connsiteX45" fmla="*/ 329816 w 1375237"/>
                <a:gd name="connsiteY45" fmla="*/ 414307 h 1188559"/>
                <a:gd name="connsiteX46" fmla="*/ 102310 w 1375237"/>
                <a:gd name="connsiteY46" fmla="*/ 465962 h 1188559"/>
                <a:gd name="connsiteX47" fmla="*/ 10318 w 1375237"/>
                <a:gd name="connsiteY47" fmla="*/ 373094 h 1188559"/>
                <a:gd name="connsiteX48" fmla="*/ 55272 w 1375237"/>
                <a:gd name="connsiteY48" fmla="*/ 273235 h 1188559"/>
                <a:gd name="connsiteX49" fmla="*/ 280831 w 1375237"/>
                <a:gd name="connsiteY49" fmla="*/ 291703 h 1188559"/>
                <a:gd name="connsiteX50" fmla="*/ 257812 w 1375237"/>
                <a:gd name="connsiteY50" fmla="*/ 129668 h 1188559"/>
                <a:gd name="connsiteX0" fmla="*/ 257812 w 1375237"/>
                <a:gd name="connsiteY0" fmla="*/ 129668 h 1188559"/>
                <a:gd name="connsiteX1" fmla="*/ 347506 w 1375237"/>
                <a:gd name="connsiteY1" fmla="*/ 65484 h 1188559"/>
                <a:gd name="connsiteX2" fmla="*/ 492762 w 1375237"/>
                <a:gd name="connsiteY2" fmla="*/ 1191 h 1188559"/>
                <a:gd name="connsiteX3" fmla="*/ 607062 w 1375237"/>
                <a:gd name="connsiteY3" fmla="*/ 60722 h 1188559"/>
                <a:gd name="connsiteX4" fmla="*/ 676119 w 1375237"/>
                <a:gd name="connsiteY4" fmla="*/ 82153 h 1188559"/>
                <a:gd name="connsiteX5" fmla="*/ 749938 w 1375237"/>
                <a:gd name="connsiteY5" fmla="*/ 75009 h 1188559"/>
                <a:gd name="connsiteX6" fmla="*/ 864237 w 1375237"/>
                <a:gd name="connsiteY6" fmla="*/ 101203 h 1188559"/>
                <a:gd name="connsiteX7" fmla="*/ 896503 w 1375237"/>
                <a:gd name="connsiteY7" fmla="*/ 205868 h 1188559"/>
                <a:gd name="connsiteX8" fmla="*/ 923768 w 1375237"/>
                <a:gd name="connsiteY8" fmla="*/ 141685 h 1188559"/>
                <a:gd name="connsiteX9" fmla="*/ 964251 w 1375237"/>
                <a:gd name="connsiteY9" fmla="*/ 179785 h 1188559"/>
                <a:gd name="connsiteX10" fmla="*/ 990444 w 1375237"/>
                <a:gd name="connsiteY10" fmla="*/ 184546 h 1188559"/>
                <a:gd name="connsiteX11" fmla="*/ 1007112 w 1375237"/>
                <a:gd name="connsiteY11" fmla="*/ 267891 h 1188559"/>
                <a:gd name="connsiteX12" fmla="*/ 992826 w 1375237"/>
                <a:gd name="connsiteY12" fmla="*/ 348852 h 1188559"/>
                <a:gd name="connsiteX13" fmla="*/ 1003764 w 1375237"/>
                <a:gd name="connsiteY13" fmla="*/ 401234 h 1188559"/>
                <a:gd name="connsiteX14" fmla="*/ 908587 w 1375237"/>
                <a:gd name="connsiteY14" fmla="*/ 472857 h 1188559"/>
                <a:gd name="connsiteX15" fmla="*/ 727193 w 1375237"/>
                <a:gd name="connsiteY15" fmla="*/ 569333 h 1188559"/>
                <a:gd name="connsiteX16" fmla="*/ 891163 w 1375237"/>
                <a:gd name="connsiteY16" fmla="*/ 660622 h 1188559"/>
                <a:gd name="connsiteX17" fmla="*/ 964980 w 1375237"/>
                <a:gd name="connsiteY17" fmla="*/ 772514 h 1188559"/>
                <a:gd name="connsiteX18" fmla="*/ 1092838 w 1375237"/>
                <a:gd name="connsiteY18" fmla="*/ 887017 h 1188559"/>
                <a:gd name="connsiteX19" fmla="*/ 1266669 w 1375237"/>
                <a:gd name="connsiteY19" fmla="*/ 917972 h 1188559"/>
                <a:gd name="connsiteX20" fmla="*/ 1309532 w 1375237"/>
                <a:gd name="connsiteY20" fmla="*/ 944166 h 1188559"/>
                <a:gd name="connsiteX21" fmla="*/ 1009229 w 1375237"/>
                <a:gd name="connsiteY21" fmla="*/ 960760 h 1188559"/>
                <a:gd name="connsiteX22" fmla="*/ 1375238 w 1375237"/>
                <a:gd name="connsiteY22" fmla="*/ 1028002 h 1188559"/>
                <a:gd name="connsiteX23" fmla="*/ 1176429 w 1375237"/>
                <a:gd name="connsiteY23" fmla="*/ 1006877 h 1188559"/>
                <a:gd name="connsiteX24" fmla="*/ 1269051 w 1375237"/>
                <a:gd name="connsiteY24" fmla="*/ 1015603 h 1188559"/>
                <a:gd name="connsiteX25" fmla="*/ 1188088 w 1375237"/>
                <a:gd name="connsiteY25" fmla="*/ 1003697 h 1188559"/>
                <a:gd name="connsiteX26" fmla="*/ 1183326 w 1375237"/>
                <a:gd name="connsiteY26" fmla="*/ 977503 h 1188559"/>
                <a:gd name="connsiteX27" fmla="*/ 1076169 w 1375237"/>
                <a:gd name="connsiteY27" fmla="*/ 970360 h 1188559"/>
                <a:gd name="connsiteX28" fmla="*/ 814815 w 1375237"/>
                <a:gd name="connsiteY28" fmla="*/ 989109 h 1188559"/>
                <a:gd name="connsiteX29" fmla="*/ 677214 w 1375237"/>
                <a:gd name="connsiteY29" fmla="*/ 1001189 h 1188559"/>
                <a:gd name="connsiteX30" fmla="*/ 716601 w 1375237"/>
                <a:gd name="connsiteY30" fmla="*/ 979885 h 1188559"/>
                <a:gd name="connsiteX31" fmla="*/ 709167 w 1375237"/>
                <a:gd name="connsiteY31" fmla="*/ 998783 h 1188559"/>
                <a:gd name="connsiteX32" fmla="*/ 746900 w 1375237"/>
                <a:gd name="connsiteY32" fmla="*/ 1027410 h 1188559"/>
                <a:gd name="connsiteX33" fmla="*/ 616588 w 1375237"/>
                <a:gd name="connsiteY33" fmla="*/ 1077516 h 1188559"/>
                <a:gd name="connsiteX34" fmla="*/ 599920 w 1375237"/>
                <a:gd name="connsiteY34" fmla="*/ 1175148 h 1188559"/>
                <a:gd name="connsiteX35" fmla="*/ 542770 w 1375237"/>
                <a:gd name="connsiteY35" fmla="*/ 1120377 h 1188559"/>
                <a:gd name="connsiteX36" fmla="*/ 476094 w 1375237"/>
                <a:gd name="connsiteY36" fmla="*/ 1110852 h 1188559"/>
                <a:gd name="connsiteX37" fmla="*/ 447519 w 1375237"/>
                <a:gd name="connsiteY37" fmla="*/ 994171 h 1188559"/>
                <a:gd name="connsiteX38" fmla="*/ 411801 w 1375237"/>
                <a:gd name="connsiteY38" fmla="*/ 991790 h 1188559"/>
                <a:gd name="connsiteX39" fmla="*/ 461078 w 1375237"/>
                <a:gd name="connsiteY39" fmla="*/ 1018261 h 1188559"/>
                <a:gd name="connsiteX40" fmla="*/ 401691 w 1375237"/>
                <a:gd name="connsiteY40" fmla="*/ 961111 h 1188559"/>
                <a:gd name="connsiteX41" fmla="*/ 416367 w 1375237"/>
                <a:gd name="connsiteY41" fmla="*/ 871470 h 1188559"/>
                <a:gd name="connsiteX42" fmla="*/ 264163 w 1375237"/>
                <a:gd name="connsiteY42" fmla="*/ 894159 h 1188559"/>
                <a:gd name="connsiteX43" fmla="*/ 257812 w 1375237"/>
                <a:gd name="connsiteY43" fmla="*/ 768342 h 1188559"/>
                <a:gd name="connsiteX44" fmla="*/ 226211 w 1375237"/>
                <a:gd name="connsiteY44" fmla="*/ 594601 h 1188559"/>
                <a:gd name="connsiteX45" fmla="*/ 329816 w 1375237"/>
                <a:gd name="connsiteY45" fmla="*/ 414307 h 1188559"/>
                <a:gd name="connsiteX46" fmla="*/ 102310 w 1375237"/>
                <a:gd name="connsiteY46" fmla="*/ 465962 h 1188559"/>
                <a:gd name="connsiteX47" fmla="*/ 10318 w 1375237"/>
                <a:gd name="connsiteY47" fmla="*/ 373094 h 1188559"/>
                <a:gd name="connsiteX48" fmla="*/ 55272 w 1375237"/>
                <a:gd name="connsiteY48" fmla="*/ 273235 h 1188559"/>
                <a:gd name="connsiteX49" fmla="*/ 280831 w 1375237"/>
                <a:gd name="connsiteY49" fmla="*/ 291703 h 1188559"/>
                <a:gd name="connsiteX50" fmla="*/ 257812 w 1375237"/>
                <a:gd name="connsiteY50" fmla="*/ 129668 h 1188559"/>
                <a:gd name="connsiteX0" fmla="*/ 257812 w 1375237"/>
                <a:gd name="connsiteY0" fmla="*/ 129668 h 1188559"/>
                <a:gd name="connsiteX1" fmla="*/ 347506 w 1375237"/>
                <a:gd name="connsiteY1" fmla="*/ 65484 h 1188559"/>
                <a:gd name="connsiteX2" fmla="*/ 492762 w 1375237"/>
                <a:gd name="connsiteY2" fmla="*/ 1191 h 1188559"/>
                <a:gd name="connsiteX3" fmla="*/ 607062 w 1375237"/>
                <a:gd name="connsiteY3" fmla="*/ 60722 h 1188559"/>
                <a:gd name="connsiteX4" fmla="*/ 676119 w 1375237"/>
                <a:gd name="connsiteY4" fmla="*/ 82153 h 1188559"/>
                <a:gd name="connsiteX5" fmla="*/ 749938 w 1375237"/>
                <a:gd name="connsiteY5" fmla="*/ 75009 h 1188559"/>
                <a:gd name="connsiteX6" fmla="*/ 864237 w 1375237"/>
                <a:gd name="connsiteY6" fmla="*/ 101203 h 1188559"/>
                <a:gd name="connsiteX7" fmla="*/ 896503 w 1375237"/>
                <a:gd name="connsiteY7" fmla="*/ 205868 h 1188559"/>
                <a:gd name="connsiteX8" fmla="*/ 923768 w 1375237"/>
                <a:gd name="connsiteY8" fmla="*/ 141685 h 1188559"/>
                <a:gd name="connsiteX9" fmla="*/ 964251 w 1375237"/>
                <a:gd name="connsiteY9" fmla="*/ 179785 h 1188559"/>
                <a:gd name="connsiteX10" fmla="*/ 990444 w 1375237"/>
                <a:gd name="connsiteY10" fmla="*/ 184546 h 1188559"/>
                <a:gd name="connsiteX11" fmla="*/ 1007112 w 1375237"/>
                <a:gd name="connsiteY11" fmla="*/ 267891 h 1188559"/>
                <a:gd name="connsiteX12" fmla="*/ 992826 w 1375237"/>
                <a:gd name="connsiteY12" fmla="*/ 348852 h 1188559"/>
                <a:gd name="connsiteX13" fmla="*/ 1003764 w 1375237"/>
                <a:gd name="connsiteY13" fmla="*/ 401234 h 1188559"/>
                <a:gd name="connsiteX14" fmla="*/ 908587 w 1375237"/>
                <a:gd name="connsiteY14" fmla="*/ 472857 h 1188559"/>
                <a:gd name="connsiteX15" fmla="*/ 727193 w 1375237"/>
                <a:gd name="connsiteY15" fmla="*/ 569333 h 1188559"/>
                <a:gd name="connsiteX16" fmla="*/ 891163 w 1375237"/>
                <a:gd name="connsiteY16" fmla="*/ 660622 h 1188559"/>
                <a:gd name="connsiteX17" fmla="*/ 964980 w 1375237"/>
                <a:gd name="connsiteY17" fmla="*/ 772514 h 1188559"/>
                <a:gd name="connsiteX18" fmla="*/ 856173 w 1375237"/>
                <a:gd name="connsiteY18" fmla="*/ 887018 h 1188559"/>
                <a:gd name="connsiteX19" fmla="*/ 1266669 w 1375237"/>
                <a:gd name="connsiteY19" fmla="*/ 917972 h 1188559"/>
                <a:gd name="connsiteX20" fmla="*/ 1309532 w 1375237"/>
                <a:gd name="connsiteY20" fmla="*/ 944166 h 1188559"/>
                <a:gd name="connsiteX21" fmla="*/ 1009229 w 1375237"/>
                <a:gd name="connsiteY21" fmla="*/ 960760 h 1188559"/>
                <a:gd name="connsiteX22" fmla="*/ 1375238 w 1375237"/>
                <a:gd name="connsiteY22" fmla="*/ 1028002 h 1188559"/>
                <a:gd name="connsiteX23" fmla="*/ 1176429 w 1375237"/>
                <a:gd name="connsiteY23" fmla="*/ 1006877 h 1188559"/>
                <a:gd name="connsiteX24" fmla="*/ 1269051 w 1375237"/>
                <a:gd name="connsiteY24" fmla="*/ 1015603 h 1188559"/>
                <a:gd name="connsiteX25" fmla="*/ 1188088 w 1375237"/>
                <a:gd name="connsiteY25" fmla="*/ 1003697 h 1188559"/>
                <a:gd name="connsiteX26" fmla="*/ 1183326 w 1375237"/>
                <a:gd name="connsiteY26" fmla="*/ 977503 h 1188559"/>
                <a:gd name="connsiteX27" fmla="*/ 1076169 w 1375237"/>
                <a:gd name="connsiteY27" fmla="*/ 970360 h 1188559"/>
                <a:gd name="connsiteX28" fmla="*/ 814815 w 1375237"/>
                <a:gd name="connsiteY28" fmla="*/ 989109 h 1188559"/>
                <a:gd name="connsiteX29" fmla="*/ 677214 w 1375237"/>
                <a:gd name="connsiteY29" fmla="*/ 1001189 h 1188559"/>
                <a:gd name="connsiteX30" fmla="*/ 716601 w 1375237"/>
                <a:gd name="connsiteY30" fmla="*/ 979885 h 1188559"/>
                <a:gd name="connsiteX31" fmla="*/ 709167 w 1375237"/>
                <a:gd name="connsiteY31" fmla="*/ 998783 h 1188559"/>
                <a:gd name="connsiteX32" fmla="*/ 746900 w 1375237"/>
                <a:gd name="connsiteY32" fmla="*/ 1027410 h 1188559"/>
                <a:gd name="connsiteX33" fmla="*/ 616588 w 1375237"/>
                <a:gd name="connsiteY33" fmla="*/ 1077516 h 1188559"/>
                <a:gd name="connsiteX34" fmla="*/ 599920 w 1375237"/>
                <a:gd name="connsiteY34" fmla="*/ 1175148 h 1188559"/>
                <a:gd name="connsiteX35" fmla="*/ 542770 w 1375237"/>
                <a:gd name="connsiteY35" fmla="*/ 1120377 h 1188559"/>
                <a:gd name="connsiteX36" fmla="*/ 476094 w 1375237"/>
                <a:gd name="connsiteY36" fmla="*/ 1110852 h 1188559"/>
                <a:gd name="connsiteX37" fmla="*/ 447519 w 1375237"/>
                <a:gd name="connsiteY37" fmla="*/ 994171 h 1188559"/>
                <a:gd name="connsiteX38" fmla="*/ 411801 w 1375237"/>
                <a:gd name="connsiteY38" fmla="*/ 991790 h 1188559"/>
                <a:gd name="connsiteX39" fmla="*/ 461078 w 1375237"/>
                <a:gd name="connsiteY39" fmla="*/ 1018261 h 1188559"/>
                <a:gd name="connsiteX40" fmla="*/ 401691 w 1375237"/>
                <a:gd name="connsiteY40" fmla="*/ 961111 h 1188559"/>
                <a:gd name="connsiteX41" fmla="*/ 416367 w 1375237"/>
                <a:gd name="connsiteY41" fmla="*/ 871470 h 1188559"/>
                <a:gd name="connsiteX42" fmla="*/ 264163 w 1375237"/>
                <a:gd name="connsiteY42" fmla="*/ 894159 h 1188559"/>
                <a:gd name="connsiteX43" fmla="*/ 257812 w 1375237"/>
                <a:gd name="connsiteY43" fmla="*/ 768342 h 1188559"/>
                <a:gd name="connsiteX44" fmla="*/ 226211 w 1375237"/>
                <a:gd name="connsiteY44" fmla="*/ 594601 h 1188559"/>
                <a:gd name="connsiteX45" fmla="*/ 329816 w 1375237"/>
                <a:gd name="connsiteY45" fmla="*/ 414307 h 1188559"/>
                <a:gd name="connsiteX46" fmla="*/ 102310 w 1375237"/>
                <a:gd name="connsiteY46" fmla="*/ 465962 h 1188559"/>
                <a:gd name="connsiteX47" fmla="*/ 10318 w 1375237"/>
                <a:gd name="connsiteY47" fmla="*/ 373094 h 1188559"/>
                <a:gd name="connsiteX48" fmla="*/ 55272 w 1375237"/>
                <a:gd name="connsiteY48" fmla="*/ 273235 h 1188559"/>
                <a:gd name="connsiteX49" fmla="*/ 280831 w 1375237"/>
                <a:gd name="connsiteY49" fmla="*/ 291703 h 1188559"/>
                <a:gd name="connsiteX50" fmla="*/ 257812 w 1375237"/>
                <a:gd name="connsiteY50" fmla="*/ 129668 h 1188559"/>
                <a:gd name="connsiteX0" fmla="*/ 257812 w 1352440"/>
                <a:gd name="connsiteY0" fmla="*/ 129668 h 1188559"/>
                <a:gd name="connsiteX1" fmla="*/ 347506 w 1352440"/>
                <a:gd name="connsiteY1" fmla="*/ 65484 h 1188559"/>
                <a:gd name="connsiteX2" fmla="*/ 492762 w 1352440"/>
                <a:gd name="connsiteY2" fmla="*/ 1191 h 1188559"/>
                <a:gd name="connsiteX3" fmla="*/ 607062 w 1352440"/>
                <a:gd name="connsiteY3" fmla="*/ 60722 h 1188559"/>
                <a:gd name="connsiteX4" fmla="*/ 676119 w 1352440"/>
                <a:gd name="connsiteY4" fmla="*/ 82153 h 1188559"/>
                <a:gd name="connsiteX5" fmla="*/ 749938 w 1352440"/>
                <a:gd name="connsiteY5" fmla="*/ 75009 h 1188559"/>
                <a:gd name="connsiteX6" fmla="*/ 864237 w 1352440"/>
                <a:gd name="connsiteY6" fmla="*/ 101203 h 1188559"/>
                <a:gd name="connsiteX7" fmla="*/ 896503 w 1352440"/>
                <a:gd name="connsiteY7" fmla="*/ 205868 h 1188559"/>
                <a:gd name="connsiteX8" fmla="*/ 923768 w 1352440"/>
                <a:gd name="connsiteY8" fmla="*/ 141685 h 1188559"/>
                <a:gd name="connsiteX9" fmla="*/ 964251 w 1352440"/>
                <a:gd name="connsiteY9" fmla="*/ 179785 h 1188559"/>
                <a:gd name="connsiteX10" fmla="*/ 990444 w 1352440"/>
                <a:gd name="connsiteY10" fmla="*/ 184546 h 1188559"/>
                <a:gd name="connsiteX11" fmla="*/ 1007112 w 1352440"/>
                <a:gd name="connsiteY11" fmla="*/ 267891 h 1188559"/>
                <a:gd name="connsiteX12" fmla="*/ 992826 w 1352440"/>
                <a:gd name="connsiteY12" fmla="*/ 348852 h 1188559"/>
                <a:gd name="connsiteX13" fmla="*/ 1003764 w 1352440"/>
                <a:gd name="connsiteY13" fmla="*/ 401234 h 1188559"/>
                <a:gd name="connsiteX14" fmla="*/ 908587 w 1352440"/>
                <a:gd name="connsiteY14" fmla="*/ 472857 h 1188559"/>
                <a:gd name="connsiteX15" fmla="*/ 727193 w 1352440"/>
                <a:gd name="connsiteY15" fmla="*/ 569333 h 1188559"/>
                <a:gd name="connsiteX16" fmla="*/ 891163 w 1352440"/>
                <a:gd name="connsiteY16" fmla="*/ 660622 h 1188559"/>
                <a:gd name="connsiteX17" fmla="*/ 964980 w 1352440"/>
                <a:gd name="connsiteY17" fmla="*/ 772514 h 1188559"/>
                <a:gd name="connsiteX18" fmla="*/ 856173 w 1352440"/>
                <a:gd name="connsiteY18" fmla="*/ 887018 h 1188559"/>
                <a:gd name="connsiteX19" fmla="*/ 1266669 w 1352440"/>
                <a:gd name="connsiteY19" fmla="*/ 917972 h 1188559"/>
                <a:gd name="connsiteX20" fmla="*/ 1309532 w 1352440"/>
                <a:gd name="connsiteY20" fmla="*/ 944166 h 1188559"/>
                <a:gd name="connsiteX21" fmla="*/ 1009229 w 1352440"/>
                <a:gd name="connsiteY21" fmla="*/ 960760 h 1188559"/>
                <a:gd name="connsiteX22" fmla="*/ 842743 w 1352440"/>
                <a:gd name="connsiteY22" fmla="*/ 999529 h 1188559"/>
                <a:gd name="connsiteX23" fmla="*/ 1176429 w 1352440"/>
                <a:gd name="connsiteY23" fmla="*/ 1006877 h 1188559"/>
                <a:gd name="connsiteX24" fmla="*/ 1269051 w 1352440"/>
                <a:gd name="connsiteY24" fmla="*/ 1015603 h 1188559"/>
                <a:gd name="connsiteX25" fmla="*/ 1188088 w 1352440"/>
                <a:gd name="connsiteY25" fmla="*/ 1003697 h 1188559"/>
                <a:gd name="connsiteX26" fmla="*/ 1183326 w 1352440"/>
                <a:gd name="connsiteY26" fmla="*/ 977503 h 1188559"/>
                <a:gd name="connsiteX27" fmla="*/ 1076169 w 1352440"/>
                <a:gd name="connsiteY27" fmla="*/ 970360 h 1188559"/>
                <a:gd name="connsiteX28" fmla="*/ 814815 w 1352440"/>
                <a:gd name="connsiteY28" fmla="*/ 989109 h 1188559"/>
                <a:gd name="connsiteX29" fmla="*/ 677214 w 1352440"/>
                <a:gd name="connsiteY29" fmla="*/ 1001189 h 1188559"/>
                <a:gd name="connsiteX30" fmla="*/ 716601 w 1352440"/>
                <a:gd name="connsiteY30" fmla="*/ 979885 h 1188559"/>
                <a:gd name="connsiteX31" fmla="*/ 709167 w 1352440"/>
                <a:gd name="connsiteY31" fmla="*/ 998783 h 1188559"/>
                <a:gd name="connsiteX32" fmla="*/ 746900 w 1352440"/>
                <a:gd name="connsiteY32" fmla="*/ 1027410 h 1188559"/>
                <a:gd name="connsiteX33" fmla="*/ 616588 w 1352440"/>
                <a:gd name="connsiteY33" fmla="*/ 1077516 h 1188559"/>
                <a:gd name="connsiteX34" fmla="*/ 599920 w 1352440"/>
                <a:gd name="connsiteY34" fmla="*/ 1175148 h 1188559"/>
                <a:gd name="connsiteX35" fmla="*/ 542770 w 1352440"/>
                <a:gd name="connsiteY35" fmla="*/ 1120377 h 1188559"/>
                <a:gd name="connsiteX36" fmla="*/ 476094 w 1352440"/>
                <a:gd name="connsiteY36" fmla="*/ 1110852 h 1188559"/>
                <a:gd name="connsiteX37" fmla="*/ 447519 w 1352440"/>
                <a:gd name="connsiteY37" fmla="*/ 994171 h 1188559"/>
                <a:gd name="connsiteX38" fmla="*/ 411801 w 1352440"/>
                <a:gd name="connsiteY38" fmla="*/ 991790 h 1188559"/>
                <a:gd name="connsiteX39" fmla="*/ 461078 w 1352440"/>
                <a:gd name="connsiteY39" fmla="*/ 1018261 h 1188559"/>
                <a:gd name="connsiteX40" fmla="*/ 401691 w 1352440"/>
                <a:gd name="connsiteY40" fmla="*/ 961111 h 1188559"/>
                <a:gd name="connsiteX41" fmla="*/ 416367 w 1352440"/>
                <a:gd name="connsiteY41" fmla="*/ 871470 h 1188559"/>
                <a:gd name="connsiteX42" fmla="*/ 264163 w 1352440"/>
                <a:gd name="connsiteY42" fmla="*/ 894159 h 1188559"/>
                <a:gd name="connsiteX43" fmla="*/ 257812 w 1352440"/>
                <a:gd name="connsiteY43" fmla="*/ 768342 h 1188559"/>
                <a:gd name="connsiteX44" fmla="*/ 226211 w 1352440"/>
                <a:gd name="connsiteY44" fmla="*/ 594601 h 1188559"/>
                <a:gd name="connsiteX45" fmla="*/ 329816 w 1352440"/>
                <a:gd name="connsiteY45" fmla="*/ 414307 h 1188559"/>
                <a:gd name="connsiteX46" fmla="*/ 102310 w 1352440"/>
                <a:gd name="connsiteY46" fmla="*/ 465962 h 1188559"/>
                <a:gd name="connsiteX47" fmla="*/ 10318 w 1352440"/>
                <a:gd name="connsiteY47" fmla="*/ 373094 h 1188559"/>
                <a:gd name="connsiteX48" fmla="*/ 55272 w 1352440"/>
                <a:gd name="connsiteY48" fmla="*/ 273235 h 1188559"/>
                <a:gd name="connsiteX49" fmla="*/ 280831 w 1352440"/>
                <a:gd name="connsiteY49" fmla="*/ 291703 h 1188559"/>
                <a:gd name="connsiteX50" fmla="*/ 257812 w 1352440"/>
                <a:gd name="connsiteY50" fmla="*/ 129668 h 1188559"/>
                <a:gd name="connsiteX0" fmla="*/ 257812 w 1294053"/>
                <a:gd name="connsiteY0" fmla="*/ 129668 h 1188559"/>
                <a:gd name="connsiteX1" fmla="*/ 347506 w 1294053"/>
                <a:gd name="connsiteY1" fmla="*/ 65484 h 1188559"/>
                <a:gd name="connsiteX2" fmla="*/ 492762 w 1294053"/>
                <a:gd name="connsiteY2" fmla="*/ 1191 h 1188559"/>
                <a:gd name="connsiteX3" fmla="*/ 607062 w 1294053"/>
                <a:gd name="connsiteY3" fmla="*/ 60722 h 1188559"/>
                <a:gd name="connsiteX4" fmla="*/ 676119 w 1294053"/>
                <a:gd name="connsiteY4" fmla="*/ 82153 h 1188559"/>
                <a:gd name="connsiteX5" fmla="*/ 749938 w 1294053"/>
                <a:gd name="connsiteY5" fmla="*/ 75009 h 1188559"/>
                <a:gd name="connsiteX6" fmla="*/ 864237 w 1294053"/>
                <a:gd name="connsiteY6" fmla="*/ 101203 h 1188559"/>
                <a:gd name="connsiteX7" fmla="*/ 896503 w 1294053"/>
                <a:gd name="connsiteY7" fmla="*/ 205868 h 1188559"/>
                <a:gd name="connsiteX8" fmla="*/ 923768 w 1294053"/>
                <a:gd name="connsiteY8" fmla="*/ 141685 h 1188559"/>
                <a:gd name="connsiteX9" fmla="*/ 964251 w 1294053"/>
                <a:gd name="connsiteY9" fmla="*/ 179785 h 1188559"/>
                <a:gd name="connsiteX10" fmla="*/ 990444 w 1294053"/>
                <a:gd name="connsiteY10" fmla="*/ 184546 h 1188559"/>
                <a:gd name="connsiteX11" fmla="*/ 1007112 w 1294053"/>
                <a:gd name="connsiteY11" fmla="*/ 267891 h 1188559"/>
                <a:gd name="connsiteX12" fmla="*/ 992826 w 1294053"/>
                <a:gd name="connsiteY12" fmla="*/ 348852 h 1188559"/>
                <a:gd name="connsiteX13" fmla="*/ 1003764 w 1294053"/>
                <a:gd name="connsiteY13" fmla="*/ 401234 h 1188559"/>
                <a:gd name="connsiteX14" fmla="*/ 908587 w 1294053"/>
                <a:gd name="connsiteY14" fmla="*/ 472857 h 1188559"/>
                <a:gd name="connsiteX15" fmla="*/ 727193 w 1294053"/>
                <a:gd name="connsiteY15" fmla="*/ 569333 h 1188559"/>
                <a:gd name="connsiteX16" fmla="*/ 891163 w 1294053"/>
                <a:gd name="connsiteY16" fmla="*/ 660622 h 1188559"/>
                <a:gd name="connsiteX17" fmla="*/ 964980 w 1294053"/>
                <a:gd name="connsiteY17" fmla="*/ 772514 h 1188559"/>
                <a:gd name="connsiteX18" fmla="*/ 856173 w 1294053"/>
                <a:gd name="connsiteY18" fmla="*/ 887018 h 1188559"/>
                <a:gd name="connsiteX19" fmla="*/ 1266669 w 1294053"/>
                <a:gd name="connsiteY19" fmla="*/ 917972 h 1188559"/>
                <a:gd name="connsiteX20" fmla="*/ 777036 w 1294053"/>
                <a:gd name="connsiteY20" fmla="*/ 922811 h 1188559"/>
                <a:gd name="connsiteX21" fmla="*/ 1009229 w 1294053"/>
                <a:gd name="connsiteY21" fmla="*/ 960760 h 1188559"/>
                <a:gd name="connsiteX22" fmla="*/ 842743 w 1294053"/>
                <a:gd name="connsiteY22" fmla="*/ 999529 h 1188559"/>
                <a:gd name="connsiteX23" fmla="*/ 1176429 w 1294053"/>
                <a:gd name="connsiteY23" fmla="*/ 1006877 h 1188559"/>
                <a:gd name="connsiteX24" fmla="*/ 1269051 w 1294053"/>
                <a:gd name="connsiteY24" fmla="*/ 1015603 h 1188559"/>
                <a:gd name="connsiteX25" fmla="*/ 1188088 w 1294053"/>
                <a:gd name="connsiteY25" fmla="*/ 1003697 h 1188559"/>
                <a:gd name="connsiteX26" fmla="*/ 1183326 w 1294053"/>
                <a:gd name="connsiteY26" fmla="*/ 977503 h 1188559"/>
                <a:gd name="connsiteX27" fmla="*/ 1076169 w 1294053"/>
                <a:gd name="connsiteY27" fmla="*/ 970360 h 1188559"/>
                <a:gd name="connsiteX28" fmla="*/ 814815 w 1294053"/>
                <a:gd name="connsiteY28" fmla="*/ 989109 h 1188559"/>
                <a:gd name="connsiteX29" fmla="*/ 677214 w 1294053"/>
                <a:gd name="connsiteY29" fmla="*/ 1001189 h 1188559"/>
                <a:gd name="connsiteX30" fmla="*/ 716601 w 1294053"/>
                <a:gd name="connsiteY30" fmla="*/ 979885 h 1188559"/>
                <a:gd name="connsiteX31" fmla="*/ 709167 w 1294053"/>
                <a:gd name="connsiteY31" fmla="*/ 998783 h 1188559"/>
                <a:gd name="connsiteX32" fmla="*/ 746900 w 1294053"/>
                <a:gd name="connsiteY32" fmla="*/ 1027410 h 1188559"/>
                <a:gd name="connsiteX33" fmla="*/ 616588 w 1294053"/>
                <a:gd name="connsiteY33" fmla="*/ 1077516 h 1188559"/>
                <a:gd name="connsiteX34" fmla="*/ 599920 w 1294053"/>
                <a:gd name="connsiteY34" fmla="*/ 1175148 h 1188559"/>
                <a:gd name="connsiteX35" fmla="*/ 542770 w 1294053"/>
                <a:gd name="connsiteY35" fmla="*/ 1120377 h 1188559"/>
                <a:gd name="connsiteX36" fmla="*/ 476094 w 1294053"/>
                <a:gd name="connsiteY36" fmla="*/ 1110852 h 1188559"/>
                <a:gd name="connsiteX37" fmla="*/ 447519 w 1294053"/>
                <a:gd name="connsiteY37" fmla="*/ 994171 h 1188559"/>
                <a:gd name="connsiteX38" fmla="*/ 411801 w 1294053"/>
                <a:gd name="connsiteY38" fmla="*/ 991790 h 1188559"/>
                <a:gd name="connsiteX39" fmla="*/ 461078 w 1294053"/>
                <a:gd name="connsiteY39" fmla="*/ 1018261 h 1188559"/>
                <a:gd name="connsiteX40" fmla="*/ 401691 w 1294053"/>
                <a:gd name="connsiteY40" fmla="*/ 961111 h 1188559"/>
                <a:gd name="connsiteX41" fmla="*/ 416367 w 1294053"/>
                <a:gd name="connsiteY41" fmla="*/ 871470 h 1188559"/>
                <a:gd name="connsiteX42" fmla="*/ 264163 w 1294053"/>
                <a:gd name="connsiteY42" fmla="*/ 894159 h 1188559"/>
                <a:gd name="connsiteX43" fmla="*/ 257812 w 1294053"/>
                <a:gd name="connsiteY43" fmla="*/ 768342 h 1188559"/>
                <a:gd name="connsiteX44" fmla="*/ 226211 w 1294053"/>
                <a:gd name="connsiteY44" fmla="*/ 594601 h 1188559"/>
                <a:gd name="connsiteX45" fmla="*/ 329816 w 1294053"/>
                <a:gd name="connsiteY45" fmla="*/ 414307 h 1188559"/>
                <a:gd name="connsiteX46" fmla="*/ 102310 w 1294053"/>
                <a:gd name="connsiteY46" fmla="*/ 465962 h 1188559"/>
                <a:gd name="connsiteX47" fmla="*/ 10318 w 1294053"/>
                <a:gd name="connsiteY47" fmla="*/ 373094 h 1188559"/>
                <a:gd name="connsiteX48" fmla="*/ 55272 w 1294053"/>
                <a:gd name="connsiteY48" fmla="*/ 273235 h 1188559"/>
                <a:gd name="connsiteX49" fmla="*/ 280831 w 1294053"/>
                <a:gd name="connsiteY49" fmla="*/ 291703 h 1188559"/>
                <a:gd name="connsiteX50" fmla="*/ 257812 w 1294053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1009229 w 1279859"/>
                <a:gd name="connsiteY21" fmla="*/ 960760 h 1188559"/>
                <a:gd name="connsiteX22" fmla="*/ 842743 w 1279859"/>
                <a:gd name="connsiteY22" fmla="*/ 999529 h 1188559"/>
                <a:gd name="connsiteX23" fmla="*/ 1176429 w 1279859"/>
                <a:gd name="connsiteY23" fmla="*/ 1006877 h 1188559"/>
                <a:gd name="connsiteX24" fmla="*/ 854887 w 1279859"/>
                <a:gd name="connsiteY24" fmla="*/ 972891 h 1188559"/>
                <a:gd name="connsiteX25" fmla="*/ 1188088 w 1279859"/>
                <a:gd name="connsiteY25" fmla="*/ 1003697 h 1188559"/>
                <a:gd name="connsiteX26" fmla="*/ 1183326 w 1279859"/>
                <a:gd name="connsiteY26" fmla="*/ 977503 h 1188559"/>
                <a:gd name="connsiteX27" fmla="*/ 1076169 w 1279859"/>
                <a:gd name="connsiteY27" fmla="*/ 970360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1009229 w 1279859"/>
                <a:gd name="connsiteY21" fmla="*/ 960760 h 1188559"/>
                <a:gd name="connsiteX22" fmla="*/ 842743 w 1279859"/>
                <a:gd name="connsiteY22" fmla="*/ 999529 h 1188559"/>
                <a:gd name="connsiteX23" fmla="*/ 1176429 w 1279859"/>
                <a:gd name="connsiteY23" fmla="*/ 1006877 h 1188559"/>
                <a:gd name="connsiteX24" fmla="*/ 854887 w 1279859"/>
                <a:gd name="connsiteY24" fmla="*/ 972891 h 1188559"/>
                <a:gd name="connsiteX25" fmla="*/ 1188088 w 1279859"/>
                <a:gd name="connsiteY25" fmla="*/ 1003697 h 1188559"/>
                <a:gd name="connsiteX26" fmla="*/ 1183326 w 1279859"/>
                <a:gd name="connsiteY26" fmla="*/ 977503 h 1188559"/>
                <a:gd name="connsiteX27" fmla="*/ 709337 w 1279859"/>
                <a:gd name="connsiteY27" fmla="*/ 941885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1009229 w 1279859"/>
                <a:gd name="connsiteY21" fmla="*/ 960760 h 1188559"/>
                <a:gd name="connsiteX22" fmla="*/ 842743 w 1279859"/>
                <a:gd name="connsiteY22" fmla="*/ 999529 h 1188559"/>
                <a:gd name="connsiteX23" fmla="*/ 1176429 w 1279859"/>
                <a:gd name="connsiteY23" fmla="*/ 1006877 h 1188559"/>
                <a:gd name="connsiteX24" fmla="*/ 854887 w 1279859"/>
                <a:gd name="connsiteY24" fmla="*/ 972891 h 1188559"/>
                <a:gd name="connsiteX25" fmla="*/ 1188088 w 1279859"/>
                <a:gd name="connsiteY25" fmla="*/ 1003697 h 1188559"/>
                <a:gd name="connsiteX26" fmla="*/ 792829 w 1279859"/>
                <a:gd name="connsiteY26" fmla="*/ 963267 h 1188559"/>
                <a:gd name="connsiteX27" fmla="*/ 709337 w 1279859"/>
                <a:gd name="connsiteY27" fmla="*/ 941885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1009229 w 1279859"/>
                <a:gd name="connsiteY21" fmla="*/ 960760 h 1188559"/>
                <a:gd name="connsiteX22" fmla="*/ 842743 w 1279859"/>
                <a:gd name="connsiteY22" fmla="*/ 999529 h 1188559"/>
                <a:gd name="connsiteX23" fmla="*/ 1176429 w 1279859"/>
                <a:gd name="connsiteY23" fmla="*/ 1006877 h 1188559"/>
                <a:gd name="connsiteX24" fmla="*/ 854887 w 1279859"/>
                <a:gd name="connsiteY24" fmla="*/ 972891 h 1188559"/>
                <a:gd name="connsiteX25" fmla="*/ 738424 w 1279859"/>
                <a:gd name="connsiteY25" fmla="*/ 953867 h 1188559"/>
                <a:gd name="connsiteX26" fmla="*/ 792829 w 1279859"/>
                <a:gd name="connsiteY26" fmla="*/ 963267 h 1188559"/>
                <a:gd name="connsiteX27" fmla="*/ 709337 w 1279859"/>
                <a:gd name="connsiteY27" fmla="*/ 941885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772563 w 1279859"/>
                <a:gd name="connsiteY21" fmla="*/ 932286 h 1188559"/>
                <a:gd name="connsiteX22" fmla="*/ 842743 w 1279859"/>
                <a:gd name="connsiteY22" fmla="*/ 999529 h 1188559"/>
                <a:gd name="connsiteX23" fmla="*/ 1176429 w 1279859"/>
                <a:gd name="connsiteY23" fmla="*/ 1006877 h 1188559"/>
                <a:gd name="connsiteX24" fmla="*/ 854887 w 1279859"/>
                <a:gd name="connsiteY24" fmla="*/ 972891 h 1188559"/>
                <a:gd name="connsiteX25" fmla="*/ 738424 w 1279859"/>
                <a:gd name="connsiteY25" fmla="*/ 953867 h 1188559"/>
                <a:gd name="connsiteX26" fmla="*/ 792829 w 1279859"/>
                <a:gd name="connsiteY26" fmla="*/ 963267 h 1188559"/>
                <a:gd name="connsiteX27" fmla="*/ 709337 w 1279859"/>
                <a:gd name="connsiteY27" fmla="*/ 941885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279859"/>
                <a:gd name="connsiteY0" fmla="*/ 129668 h 1188559"/>
                <a:gd name="connsiteX1" fmla="*/ 347506 w 1279859"/>
                <a:gd name="connsiteY1" fmla="*/ 65484 h 1188559"/>
                <a:gd name="connsiteX2" fmla="*/ 492762 w 1279859"/>
                <a:gd name="connsiteY2" fmla="*/ 1191 h 1188559"/>
                <a:gd name="connsiteX3" fmla="*/ 607062 w 1279859"/>
                <a:gd name="connsiteY3" fmla="*/ 60722 h 1188559"/>
                <a:gd name="connsiteX4" fmla="*/ 676119 w 1279859"/>
                <a:gd name="connsiteY4" fmla="*/ 82153 h 1188559"/>
                <a:gd name="connsiteX5" fmla="*/ 749938 w 1279859"/>
                <a:gd name="connsiteY5" fmla="*/ 75009 h 1188559"/>
                <a:gd name="connsiteX6" fmla="*/ 864237 w 1279859"/>
                <a:gd name="connsiteY6" fmla="*/ 101203 h 1188559"/>
                <a:gd name="connsiteX7" fmla="*/ 896503 w 1279859"/>
                <a:gd name="connsiteY7" fmla="*/ 205868 h 1188559"/>
                <a:gd name="connsiteX8" fmla="*/ 923768 w 1279859"/>
                <a:gd name="connsiteY8" fmla="*/ 141685 h 1188559"/>
                <a:gd name="connsiteX9" fmla="*/ 964251 w 1279859"/>
                <a:gd name="connsiteY9" fmla="*/ 179785 h 1188559"/>
                <a:gd name="connsiteX10" fmla="*/ 990444 w 1279859"/>
                <a:gd name="connsiteY10" fmla="*/ 184546 h 1188559"/>
                <a:gd name="connsiteX11" fmla="*/ 1007112 w 1279859"/>
                <a:gd name="connsiteY11" fmla="*/ 267891 h 1188559"/>
                <a:gd name="connsiteX12" fmla="*/ 992826 w 1279859"/>
                <a:gd name="connsiteY12" fmla="*/ 348852 h 1188559"/>
                <a:gd name="connsiteX13" fmla="*/ 1003764 w 1279859"/>
                <a:gd name="connsiteY13" fmla="*/ 401234 h 1188559"/>
                <a:gd name="connsiteX14" fmla="*/ 908587 w 1279859"/>
                <a:gd name="connsiteY14" fmla="*/ 472857 h 1188559"/>
                <a:gd name="connsiteX15" fmla="*/ 727193 w 1279859"/>
                <a:gd name="connsiteY15" fmla="*/ 569333 h 1188559"/>
                <a:gd name="connsiteX16" fmla="*/ 891163 w 1279859"/>
                <a:gd name="connsiteY16" fmla="*/ 660622 h 1188559"/>
                <a:gd name="connsiteX17" fmla="*/ 964980 w 1279859"/>
                <a:gd name="connsiteY17" fmla="*/ 772514 h 1188559"/>
                <a:gd name="connsiteX18" fmla="*/ 856173 w 1279859"/>
                <a:gd name="connsiteY18" fmla="*/ 887018 h 1188559"/>
                <a:gd name="connsiteX19" fmla="*/ 1266669 w 1279859"/>
                <a:gd name="connsiteY19" fmla="*/ 917972 h 1188559"/>
                <a:gd name="connsiteX20" fmla="*/ 777036 w 1279859"/>
                <a:gd name="connsiteY20" fmla="*/ 922811 h 1188559"/>
                <a:gd name="connsiteX21" fmla="*/ 772563 w 1279859"/>
                <a:gd name="connsiteY21" fmla="*/ 932286 h 1188559"/>
                <a:gd name="connsiteX22" fmla="*/ 842743 w 1279859"/>
                <a:gd name="connsiteY22" fmla="*/ 999529 h 1188559"/>
                <a:gd name="connsiteX23" fmla="*/ 809597 w 1279859"/>
                <a:gd name="connsiteY23" fmla="*/ 992640 h 1188559"/>
                <a:gd name="connsiteX24" fmla="*/ 854887 w 1279859"/>
                <a:gd name="connsiteY24" fmla="*/ 972891 h 1188559"/>
                <a:gd name="connsiteX25" fmla="*/ 738424 w 1279859"/>
                <a:gd name="connsiteY25" fmla="*/ 953867 h 1188559"/>
                <a:gd name="connsiteX26" fmla="*/ 792829 w 1279859"/>
                <a:gd name="connsiteY26" fmla="*/ 963267 h 1188559"/>
                <a:gd name="connsiteX27" fmla="*/ 709337 w 1279859"/>
                <a:gd name="connsiteY27" fmla="*/ 941885 h 1188559"/>
                <a:gd name="connsiteX28" fmla="*/ 814815 w 1279859"/>
                <a:gd name="connsiteY28" fmla="*/ 989109 h 1188559"/>
                <a:gd name="connsiteX29" fmla="*/ 677214 w 1279859"/>
                <a:gd name="connsiteY29" fmla="*/ 1001189 h 1188559"/>
                <a:gd name="connsiteX30" fmla="*/ 716601 w 1279859"/>
                <a:gd name="connsiteY30" fmla="*/ 979885 h 1188559"/>
                <a:gd name="connsiteX31" fmla="*/ 709167 w 1279859"/>
                <a:gd name="connsiteY31" fmla="*/ 998783 h 1188559"/>
                <a:gd name="connsiteX32" fmla="*/ 746900 w 1279859"/>
                <a:gd name="connsiteY32" fmla="*/ 1027410 h 1188559"/>
                <a:gd name="connsiteX33" fmla="*/ 616588 w 1279859"/>
                <a:gd name="connsiteY33" fmla="*/ 1077516 h 1188559"/>
                <a:gd name="connsiteX34" fmla="*/ 599920 w 1279859"/>
                <a:gd name="connsiteY34" fmla="*/ 1175148 h 1188559"/>
                <a:gd name="connsiteX35" fmla="*/ 542770 w 1279859"/>
                <a:gd name="connsiteY35" fmla="*/ 1120377 h 1188559"/>
                <a:gd name="connsiteX36" fmla="*/ 476094 w 1279859"/>
                <a:gd name="connsiteY36" fmla="*/ 1110852 h 1188559"/>
                <a:gd name="connsiteX37" fmla="*/ 447519 w 1279859"/>
                <a:gd name="connsiteY37" fmla="*/ 994171 h 1188559"/>
                <a:gd name="connsiteX38" fmla="*/ 411801 w 1279859"/>
                <a:gd name="connsiteY38" fmla="*/ 991790 h 1188559"/>
                <a:gd name="connsiteX39" fmla="*/ 461078 w 1279859"/>
                <a:gd name="connsiteY39" fmla="*/ 1018261 h 1188559"/>
                <a:gd name="connsiteX40" fmla="*/ 401691 w 1279859"/>
                <a:gd name="connsiteY40" fmla="*/ 961111 h 1188559"/>
                <a:gd name="connsiteX41" fmla="*/ 416367 w 1279859"/>
                <a:gd name="connsiteY41" fmla="*/ 871470 h 1188559"/>
                <a:gd name="connsiteX42" fmla="*/ 264163 w 1279859"/>
                <a:gd name="connsiteY42" fmla="*/ 894159 h 1188559"/>
                <a:gd name="connsiteX43" fmla="*/ 257812 w 1279859"/>
                <a:gd name="connsiteY43" fmla="*/ 768342 h 1188559"/>
                <a:gd name="connsiteX44" fmla="*/ 226211 w 1279859"/>
                <a:gd name="connsiteY44" fmla="*/ 594601 h 1188559"/>
                <a:gd name="connsiteX45" fmla="*/ 329816 w 1279859"/>
                <a:gd name="connsiteY45" fmla="*/ 414307 h 1188559"/>
                <a:gd name="connsiteX46" fmla="*/ 102310 w 1279859"/>
                <a:gd name="connsiteY46" fmla="*/ 465962 h 1188559"/>
                <a:gd name="connsiteX47" fmla="*/ 10318 w 1279859"/>
                <a:gd name="connsiteY47" fmla="*/ 373094 h 1188559"/>
                <a:gd name="connsiteX48" fmla="*/ 55272 w 1279859"/>
                <a:gd name="connsiteY48" fmla="*/ 273235 h 1188559"/>
                <a:gd name="connsiteX49" fmla="*/ 280831 w 1279859"/>
                <a:gd name="connsiteY49" fmla="*/ 291703 h 1188559"/>
                <a:gd name="connsiteX50" fmla="*/ 257812 w 1279859"/>
                <a:gd name="connsiteY50" fmla="*/ 129668 h 1188559"/>
                <a:gd name="connsiteX0" fmla="*/ 257812 w 1008303"/>
                <a:gd name="connsiteY0" fmla="*/ 129668 h 1188559"/>
                <a:gd name="connsiteX1" fmla="*/ 347506 w 1008303"/>
                <a:gd name="connsiteY1" fmla="*/ 65484 h 1188559"/>
                <a:gd name="connsiteX2" fmla="*/ 492762 w 1008303"/>
                <a:gd name="connsiteY2" fmla="*/ 1191 h 1188559"/>
                <a:gd name="connsiteX3" fmla="*/ 607062 w 1008303"/>
                <a:gd name="connsiteY3" fmla="*/ 60722 h 1188559"/>
                <a:gd name="connsiteX4" fmla="*/ 676119 w 1008303"/>
                <a:gd name="connsiteY4" fmla="*/ 82153 h 1188559"/>
                <a:gd name="connsiteX5" fmla="*/ 749938 w 1008303"/>
                <a:gd name="connsiteY5" fmla="*/ 75009 h 1188559"/>
                <a:gd name="connsiteX6" fmla="*/ 864237 w 1008303"/>
                <a:gd name="connsiteY6" fmla="*/ 101203 h 1188559"/>
                <a:gd name="connsiteX7" fmla="*/ 896503 w 1008303"/>
                <a:gd name="connsiteY7" fmla="*/ 205868 h 1188559"/>
                <a:gd name="connsiteX8" fmla="*/ 923768 w 1008303"/>
                <a:gd name="connsiteY8" fmla="*/ 141685 h 1188559"/>
                <a:gd name="connsiteX9" fmla="*/ 964251 w 1008303"/>
                <a:gd name="connsiteY9" fmla="*/ 179785 h 1188559"/>
                <a:gd name="connsiteX10" fmla="*/ 990444 w 1008303"/>
                <a:gd name="connsiteY10" fmla="*/ 184546 h 1188559"/>
                <a:gd name="connsiteX11" fmla="*/ 1007112 w 1008303"/>
                <a:gd name="connsiteY11" fmla="*/ 267891 h 1188559"/>
                <a:gd name="connsiteX12" fmla="*/ 992826 w 1008303"/>
                <a:gd name="connsiteY12" fmla="*/ 348852 h 1188559"/>
                <a:gd name="connsiteX13" fmla="*/ 1003764 w 1008303"/>
                <a:gd name="connsiteY13" fmla="*/ 401234 h 1188559"/>
                <a:gd name="connsiteX14" fmla="*/ 908587 w 1008303"/>
                <a:gd name="connsiteY14" fmla="*/ 472857 h 1188559"/>
                <a:gd name="connsiteX15" fmla="*/ 727193 w 1008303"/>
                <a:gd name="connsiteY15" fmla="*/ 569333 h 1188559"/>
                <a:gd name="connsiteX16" fmla="*/ 891163 w 1008303"/>
                <a:gd name="connsiteY16" fmla="*/ 660622 h 1188559"/>
                <a:gd name="connsiteX17" fmla="*/ 964980 w 1008303"/>
                <a:gd name="connsiteY17" fmla="*/ 772514 h 1188559"/>
                <a:gd name="connsiteX18" fmla="*/ 856173 w 1008303"/>
                <a:gd name="connsiteY18" fmla="*/ 887018 h 1188559"/>
                <a:gd name="connsiteX19" fmla="*/ 840671 w 1008303"/>
                <a:gd name="connsiteY19" fmla="*/ 903735 h 1188559"/>
                <a:gd name="connsiteX20" fmla="*/ 777036 w 1008303"/>
                <a:gd name="connsiteY20" fmla="*/ 922811 h 1188559"/>
                <a:gd name="connsiteX21" fmla="*/ 772563 w 1008303"/>
                <a:gd name="connsiteY21" fmla="*/ 932286 h 1188559"/>
                <a:gd name="connsiteX22" fmla="*/ 842743 w 1008303"/>
                <a:gd name="connsiteY22" fmla="*/ 999529 h 1188559"/>
                <a:gd name="connsiteX23" fmla="*/ 809597 w 1008303"/>
                <a:gd name="connsiteY23" fmla="*/ 992640 h 1188559"/>
                <a:gd name="connsiteX24" fmla="*/ 854887 w 1008303"/>
                <a:gd name="connsiteY24" fmla="*/ 972891 h 1188559"/>
                <a:gd name="connsiteX25" fmla="*/ 738424 w 1008303"/>
                <a:gd name="connsiteY25" fmla="*/ 953867 h 1188559"/>
                <a:gd name="connsiteX26" fmla="*/ 792829 w 1008303"/>
                <a:gd name="connsiteY26" fmla="*/ 963267 h 1188559"/>
                <a:gd name="connsiteX27" fmla="*/ 709337 w 1008303"/>
                <a:gd name="connsiteY27" fmla="*/ 941885 h 1188559"/>
                <a:gd name="connsiteX28" fmla="*/ 814815 w 1008303"/>
                <a:gd name="connsiteY28" fmla="*/ 989109 h 1188559"/>
                <a:gd name="connsiteX29" fmla="*/ 677214 w 1008303"/>
                <a:gd name="connsiteY29" fmla="*/ 1001189 h 1188559"/>
                <a:gd name="connsiteX30" fmla="*/ 716601 w 1008303"/>
                <a:gd name="connsiteY30" fmla="*/ 979885 h 1188559"/>
                <a:gd name="connsiteX31" fmla="*/ 709167 w 1008303"/>
                <a:gd name="connsiteY31" fmla="*/ 998783 h 1188559"/>
                <a:gd name="connsiteX32" fmla="*/ 746900 w 1008303"/>
                <a:gd name="connsiteY32" fmla="*/ 1027410 h 1188559"/>
                <a:gd name="connsiteX33" fmla="*/ 616588 w 1008303"/>
                <a:gd name="connsiteY33" fmla="*/ 1077516 h 1188559"/>
                <a:gd name="connsiteX34" fmla="*/ 599920 w 1008303"/>
                <a:gd name="connsiteY34" fmla="*/ 1175148 h 1188559"/>
                <a:gd name="connsiteX35" fmla="*/ 542770 w 1008303"/>
                <a:gd name="connsiteY35" fmla="*/ 1120377 h 1188559"/>
                <a:gd name="connsiteX36" fmla="*/ 476094 w 1008303"/>
                <a:gd name="connsiteY36" fmla="*/ 1110852 h 1188559"/>
                <a:gd name="connsiteX37" fmla="*/ 447519 w 1008303"/>
                <a:gd name="connsiteY37" fmla="*/ 994171 h 1188559"/>
                <a:gd name="connsiteX38" fmla="*/ 411801 w 1008303"/>
                <a:gd name="connsiteY38" fmla="*/ 991790 h 1188559"/>
                <a:gd name="connsiteX39" fmla="*/ 461078 w 1008303"/>
                <a:gd name="connsiteY39" fmla="*/ 1018261 h 1188559"/>
                <a:gd name="connsiteX40" fmla="*/ 401691 w 1008303"/>
                <a:gd name="connsiteY40" fmla="*/ 961111 h 1188559"/>
                <a:gd name="connsiteX41" fmla="*/ 416367 w 1008303"/>
                <a:gd name="connsiteY41" fmla="*/ 871470 h 1188559"/>
                <a:gd name="connsiteX42" fmla="*/ 264163 w 1008303"/>
                <a:gd name="connsiteY42" fmla="*/ 894159 h 1188559"/>
                <a:gd name="connsiteX43" fmla="*/ 257812 w 1008303"/>
                <a:gd name="connsiteY43" fmla="*/ 768342 h 1188559"/>
                <a:gd name="connsiteX44" fmla="*/ 226211 w 1008303"/>
                <a:gd name="connsiteY44" fmla="*/ 594601 h 1188559"/>
                <a:gd name="connsiteX45" fmla="*/ 329816 w 1008303"/>
                <a:gd name="connsiteY45" fmla="*/ 414307 h 1188559"/>
                <a:gd name="connsiteX46" fmla="*/ 102310 w 1008303"/>
                <a:gd name="connsiteY46" fmla="*/ 465962 h 1188559"/>
                <a:gd name="connsiteX47" fmla="*/ 10318 w 1008303"/>
                <a:gd name="connsiteY47" fmla="*/ 373094 h 1188559"/>
                <a:gd name="connsiteX48" fmla="*/ 55272 w 1008303"/>
                <a:gd name="connsiteY48" fmla="*/ 273235 h 1188559"/>
                <a:gd name="connsiteX49" fmla="*/ 280831 w 1008303"/>
                <a:gd name="connsiteY49" fmla="*/ 291703 h 1188559"/>
                <a:gd name="connsiteX50" fmla="*/ 257812 w 1008303"/>
                <a:gd name="connsiteY50" fmla="*/ 129668 h 1188559"/>
                <a:gd name="connsiteX0" fmla="*/ 257812 w 1008303"/>
                <a:gd name="connsiteY0" fmla="*/ 129668 h 1188559"/>
                <a:gd name="connsiteX1" fmla="*/ 347506 w 1008303"/>
                <a:gd name="connsiteY1" fmla="*/ 65484 h 1188559"/>
                <a:gd name="connsiteX2" fmla="*/ 492762 w 1008303"/>
                <a:gd name="connsiteY2" fmla="*/ 1191 h 1188559"/>
                <a:gd name="connsiteX3" fmla="*/ 607062 w 1008303"/>
                <a:gd name="connsiteY3" fmla="*/ 60722 h 1188559"/>
                <a:gd name="connsiteX4" fmla="*/ 676119 w 1008303"/>
                <a:gd name="connsiteY4" fmla="*/ 82153 h 1188559"/>
                <a:gd name="connsiteX5" fmla="*/ 749938 w 1008303"/>
                <a:gd name="connsiteY5" fmla="*/ 75009 h 1188559"/>
                <a:gd name="connsiteX6" fmla="*/ 864237 w 1008303"/>
                <a:gd name="connsiteY6" fmla="*/ 101203 h 1188559"/>
                <a:gd name="connsiteX7" fmla="*/ 896503 w 1008303"/>
                <a:gd name="connsiteY7" fmla="*/ 205868 h 1188559"/>
                <a:gd name="connsiteX8" fmla="*/ 923768 w 1008303"/>
                <a:gd name="connsiteY8" fmla="*/ 141685 h 1188559"/>
                <a:gd name="connsiteX9" fmla="*/ 964251 w 1008303"/>
                <a:gd name="connsiteY9" fmla="*/ 179785 h 1188559"/>
                <a:gd name="connsiteX10" fmla="*/ 990444 w 1008303"/>
                <a:gd name="connsiteY10" fmla="*/ 184546 h 1188559"/>
                <a:gd name="connsiteX11" fmla="*/ 1007112 w 1008303"/>
                <a:gd name="connsiteY11" fmla="*/ 267891 h 1188559"/>
                <a:gd name="connsiteX12" fmla="*/ 992826 w 1008303"/>
                <a:gd name="connsiteY12" fmla="*/ 348852 h 1188559"/>
                <a:gd name="connsiteX13" fmla="*/ 1003764 w 1008303"/>
                <a:gd name="connsiteY13" fmla="*/ 401234 h 1188559"/>
                <a:gd name="connsiteX14" fmla="*/ 908587 w 1008303"/>
                <a:gd name="connsiteY14" fmla="*/ 472857 h 1188559"/>
                <a:gd name="connsiteX15" fmla="*/ 727193 w 1008303"/>
                <a:gd name="connsiteY15" fmla="*/ 569333 h 1188559"/>
                <a:gd name="connsiteX16" fmla="*/ 891163 w 1008303"/>
                <a:gd name="connsiteY16" fmla="*/ 660622 h 1188559"/>
                <a:gd name="connsiteX17" fmla="*/ 964980 w 1008303"/>
                <a:gd name="connsiteY17" fmla="*/ 772514 h 1188559"/>
                <a:gd name="connsiteX18" fmla="*/ 856173 w 1008303"/>
                <a:gd name="connsiteY18" fmla="*/ 887018 h 1188559"/>
                <a:gd name="connsiteX19" fmla="*/ 840671 w 1008303"/>
                <a:gd name="connsiteY19" fmla="*/ 903735 h 1188559"/>
                <a:gd name="connsiteX20" fmla="*/ 777036 w 1008303"/>
                <a:gd name="connsiteY20" fmla="*/ 922811 h 1188559"/>
                <a:gd name="connsiteX21" fmla="*/ 772563 w 1008303"/>
                <a:gd name="connsiteY21" fmla="*/ 932286 h 1188559"/>
                <a:gd name="connsiteX22" fmla="*/ 842743 w 1008303"/>
                <a:gd name="connsiteY22" fmla="*/ 999529 h 1188559"/>
                <a:gd name="connsiteX23" fmla="*/ 809597 w 1008303"/>
                <a:gd name="connsiteY23" fmla="*/ 992640 h 1188559"/>
                <a:gd name="connsiteX24" fmla="*/ 641888 w 1008303"/>
                <a:gd name="connsiteY24" fmla="*/ 1065432 h 1188559"/>
                <a:gd name="connsiteX25" fmla="*/ 738424 w 1008303"/>
                <a:gd name="connsiteY25" fmla="*/ 953867 h 1188559"/>
                <a:gd name="connsiteX26" fmla="*/ 792829 w 1008303"/>
                <a:gd name="connsiteY26" fmla="*/ 963267 h 1188559"/>
                <a:gd name="connsiteX27" fmla="*/ 709337 w 1008303"/>
                <a:gd name="connsiteY27" fmla="*/ 941885 h 1188559"/>
                <a:gd name="connsiteX28" fmla="*/ 814815 w 1008303"/>
                <a:gd name="connsiteY28" fmla="*/ 989109 h 1188559"/>
                <a:gd name="connsiteX29" fmla="*/ 677214 w 1008303"/>
                <a:gd name="connsiteY29" fmla="*/ 1001189 h 1188559"/>
                <a:gd name="connsiteX30" fmla="*/ 716601 w 1008303"/>
                <a:gd name="connsiteY30" fmla="*/ 979885 h 1188559"/>
                <a:gd name="connsiteX31" fmla="*/ 709167 w 1008303"/>
                <a:gd name="connsiteY31" fmla="*/ 998783 h 1188559"/>
                <a:gd name="connsiteX32" fmla="*/ 746900 w 1008303"/>
                <a:gd name="connsiteY32" fmla="*/ 1027410 h 1188559"/>
                <a:gd name="connsiteX33" fmla="*/ 616588 w 1008303"/>
                <a:gd name="connsiteY33" fmla="*/ 1077516 h 1188559"/>
                <a:gd name="connsiteX34" fmla="*/ 599920 w 1008303"/>
                <a:gd name="connsiteY34" fmla="*/ 1175148 h 1188559"/>
                <a:gd name="connsiteX35" fmla="*/ 542770 w 1008303"/>
                <a:gd name="connsiteY35" fmla="*/ 1120377 h 1188559"/>
                <a:gd name="connsiteX36" fmla="*/ 476094 w 1008303"/>
                <a:gd name="connsiteY36" fmla="*/ 1110852 h 1188559"/>
                <a:gd name="connsiteX37" fmla="*/ 447519 w 1008303"/>
                <a:gd name="connsiteY37" fmla="*/ 994171 h 1188559"/>
                <a:gd name="connsiteX38" fmla="*/ 411801 w 1008303"/>
                <a:gd name="connsiteY38" fmla="*/ 991790 h 1188559"/>
                <a:gd name="connsiteX39" fmla="*/ 461078 w 1008303"/>
                <a:gd name="connsiteY39" fmla="*/ 1018261 h 1188559"/>
                <a:gd name="connsiteX40" fmla="*/ 401691 w 1008303"/>
                <a:gd name="connsiteY40" fmla="*/ 961111 h 1188559"/>
                <a:gd name="connsiteX41" fmla="*/ 416367 w 1008303"/>
                <a:gd name="connsiteY41" fmla="*/ 871470 h 1188559"/>
                <a:gd name="connsiteX42" fmla="*/ 264163 w 1008303"/>
                <a:gd name="connsiteY42" fmla="*/ 894159 h 1188559"/>
                <a:gd name="connsiteX43" fmla="*/ 257812 w 1008303"/>
                <a:gd name="connsiteY43" fmla="*/ 768342 h 1188559"/>
                <a:gd name="connsiteX44" fmla="*/ 226211 w 1008303"/>
                <a:gd name="connsiteY44" fmla="*/ 594601 h 1188559"/>
                <a:gd name="connsiteX45" fmla="*/ 329816 w 1008303"/>
                <a:gd name="connsiteY45" fmla="*/ 414307 h 1188559"/>
                <a:gd name="connsiteX46" fmla="*/ 102310 w 1008303"/>
                <a:gd name="connsiteY46" fmla="*/ 465962 h 1188559"/>
                <a:gd name="connsiteX47" fmla="*/ 10318 w 1008303"/>
                <a:gd name="connsiteY47" fmla="*/ 373094 h 1188559"/>
                <a:gd name="connsiteX48" fmla="*/ 55272 w 1008303"/>
                <a:gd name="connsiteY48" fmla="*/ 273235 h 1188559"/>
                <a:gd name="connsiteX49" fmla="*/ 280831 w 1008303"/>
                <a:gd name="connsiteY49" fmla="*/ 291703 h 1188559"/>
                <a:gd name="connsiteX50" fmla="*/ 257812 w 1008303"/>
                <a:gd name="connsiteY50" fmla="*/ 129668 h 1188559"/>
                <a:gd name="connsiteX0" fmla="*/ 257812 w 1008303"/>
                <a:gd name="connsiteY0" fmla="*/ 129668 h 1188559"/>
                <a:gd name="connsiteX1" fmla="*/ 347506 w 1008303"/>
                <a:gd name="connsiteY1" fmla="*/ 65484 h 1188559"/>
                <a:gd name="connsiteX2" fmla="*/ 492762 w 1008303"/>
                <a:gd name="connsiteY2" fmla="*/ 1191 h 1188559"/>
                <a:gd name="connsiteX3" fmla="*/ 607062 w 1008303"/>
                <a:gd name="connsiteY3" fmla="*/ 60722 h 1188559"/>
                <a:gd name="connsiteX4" fmla="*/ 676119 w 1008303"/>
                <a:gd name="connsiteY4" fmla="*/ 82153 h 1188559"/>
                <a:gd name="connsiteX5" fmla="*/ 749938 w 1008303"/>
                <a:gd name="connsiteY5" fmla="*/ 75009 h 1188559"/>
                <a:gd name="connsiteX6" fmla="*/ 864237 w 1008303"/>
                <a:gd name="connsiteY6" fmla="*/ 101203 h 1188559"/>
                <a:gd name="connsiteX7" fmla="*/ 896503 w 1008303"/>
                <a:gd name="connsiteY7" fmla="*/ 205868 h 1188559"/>
                <a:gd name="connsiteX8" fmla="*/ 923768 w 1008303"/>
                <a:gd name="connsiteY8" fmla="*/ 141685 h 1188559"/>
                <a:gd name="connsiteX9" fmla="*/ 964251 w 1008303"/>
                <a:gd name="connsiteY9" fmla="*/ 179785 h 1188559"/>
                <a:gd name="connsiteX10" fmla="*/ 990444 w 1008303"/>
                <a:gd name="connsiteY10" fmla="*/ 184546 h 1188559"/>
                <a:gd name="connsiteX11" fmla="*/ 1007112 w 1008303"/>
                <a:gd name="connsiteY11" fmla="*/ 267891 h 1188559"/>
                <a:gd name="connsiteX12" fmla="*/ 992826 w 1008303"/>
                <a:gd name="connsiteY12" fmla="*/ 348852 h 1188559"/>
                <a:gd name="connsiteX13" fmla="*/ 1003764 w 1008303"/>
                <a:gd name="connsiteY13" fmla="*/ 401234 h 1188559"/>
                <a:gd name="connsiteX14" fmla="*/ 908587 w 1008303"/>
                <a:gd name="connsiteY14" fmla="*/ 472857 h 1188559"/>
                <a:gd name="connsiteX15" fmla="*/ 727193 w 1008303"/>
                <a:gd name="connsiteY15" fmla="*/ 569333 h 1188559"/>
                <a:gd name="connsiteX16" fmla="*/ 891163 w 1008303"/>
                <a:gd name="connsiteY16" fmla="*/ 660622 h 1188559"/>
                <a:gd name="connsiteX17" fmla="*/ 964980 w 1008303"/>
                <a:gd name="connsiteY17" fmla="*/ 772514 h 1188559"/>
                <a:gd name="connsiteX18" fmla="*/ 856173 w 1008303"/>
                <a:gd name="connsiteY18" fmla="*/ 887018 h 1188559"/>
                <a:gd name="connsiteX19" fmla="*/ 840671 w 1008303"/>
                <a:gd name="connsiteY19" fmla="*/ 903735 h 1188559"/>
                <a:gd name="connsiteX20" fmla="*/ 777036 w 1008303"/>
                <a:gd name="connsiteY20" fmla="*/ 922811 h 1188559"/>
                <a:gd name="connsiteX21" fmla="*/ 772563 w 1008303"/>
                <a:gd name="connsiteY21" fmla="*/ 932286 h 1188559"/>
                <a:gd name="connsiteX22" fmla="*/ 842743 w 1008303"/>
                <a:gd name="connsiteY22" fmla="*/ 999529 h 1188559"/>
                <a:gd name="connsiteX23" fmla="*/ 809597 w 1008303"/>
                <a:gd name="connsiteY23" fmla="*/ 992640 h 1188559"/>
                <a:gd name="connsiteX24" fmla="*/ 641888 w 1008303"/>
                <a:gd name="connsiteY24" fmla="*/ 1065432 h 1188559"/>
                <a:gd name="connsiteX25" fmla="*/ 738424 w 1008303"/>
                <a:gd name="connsiteY25" fmla="*/ 953867 h 1188559"/>
                <a:gd name="connsiteX26" fmla="*/ 792829 w 1008303"/>
                <a:gd name="connsiteY26" fmla="*/ 963267 h 1188559"/>
                <a:gd name="connsiteX27" fmla="*/ 709337 w 1008303"/>
                <a:gd name="connsiteY27" fmla="*/ 941885 h 1188559"/>
                <a:gd name="connsiteX28" fmla="*/ 720149 w 1008303"/>
                <a:gd name="connsiteY28" fmla="*/ 960635 h 1188559"/>
                <a:gd name="connsiteX29" fmla="*/ 677214 w 1008303"/>
                <a:gd name="connsiteY29" fmla="*/ 1001189 h 1188559"/>
                <a:gd name="connsiteX30" fmla="*/ 716601 w 1008303"/>
                <a:gd name="connsiteY30" fmla="*/ 979885 h 1188559"/>
                <a:gd name="connsiteX31" fmla="*/ 709167 w 1008303"/>
                <a:gd name="connsiteY31" fmla="*/ 998783 h 1188559"/>
                <a:gd name="connsiteX32" fmla="*/ 746900 w 1008303"/>
                <a:gd name="connsiteY32" fmla="*/ 1027410 h 1188559"/>
                <a:gd name="connsiteX33" fmla="*/ 616588 w 1008303"/>
                <a:gd name="connsiteY33" fmla="*/ 1077516 h 1188559"/>
                <a:gd name="connsiteX34" fmla="*/ 599920 w 1008303"/>
                <a:gd name="connsiteY34" fmla="*/ 1175148 h 1188559"/>
                <a:gd name="connsiteX35" fmla="*/ 542770 w 1008303"/>
                <a:gd name="connsiteY35" fmla="*/ 1120377 h 1188559"/>
                <a:gd name="connsiteX36" fmla="*/ 476094 w 1008303"/>
                <a:gd name="connsiteY36" fmla="*/ 1110852 h 1188559"/>
                <a:gd name="connsiteX37" fmla="*/ 447519 w 1008303"/>
                <a:gd name="connsiteY37" fmla="*/ 994171 h 1188559"/>
                <a:gd name="connsiteX38" fmla="*/ 411801 w 1008303"/>
                <a:gd name="connsiteY38" fmla="*/ 991790 h 1188559"/>
                <a:gd name="connsiteX39" fmla="*/ 461078 w 1008303"/>
                <a:gd name="connsiteY39" fmla="*/ 1018261 h 1188559"/>
                <a:gd name="connsiteX40" fmla="*/ 401691 w 1008303"/>
                <a:gd name="connsiteY40" fmla="*/ 961111 h 1188559"/>
                <a:gd name="connsiteX41" fmla="*/ 416367 w 1008303"/>
                <a:gd name="connsiteY41" fmla="*/ 871470 h 1188559"/>
                <a:gd name="connsiteX42" fmla="*/ 264163 w 1008303"/>
                <a:gd name="connsiteY42" fmla="*/ 894159 h 1188559"/>
                <a:gd name="connsiteX43" fmla="*/ 257812 w 1008303"/>
                <a:gd name="connsiteY43" fmla="*/ 768342 h 1188559"/>
                <a:gd name="connsiteX44" fmla="*/ 226211 w 1008303"/>
                <a:gd name="connsiteY44" fmla="*/ 594601 h 1188559"/>
                <a:gd name="connsiteX45" fmla="*/ 329816 w 1008303"/>
                <a:gd name="connsiteY45" fmla="*/ 414307 h 1188559"/>
                <a:gd name="connsiteX46" fmla="*/ 102310 w 1008303"/>
                <a:gd name="connsiteY46" fmla="*/ 465962 h 1188559"/>
                <a:gd name="connsiteX47" fmla="*/ 10318 w 1008303"/>
                <a:gd name="connsiteY47" fmla="*/ 373094 h 1188559"/>
                <a:gd name="connsiteX48" fmla="*/ 55272 w 1008303"/>
                <a:gd name="connsiteY48" fmla="*/ 273235 h 1188559"/>
                <a:gd name="connsiteX49" fmla="*/ 280831 w 1008303"/>
                <a:gd name="connsiteY49" fmla="*/ 291703 h 1188559"/>
                <a:gd name="connsiteX50" fmla="*/ 257812 w 1008303"/>
                <a:gd name="connsiteY50" fmla="*/ 129668 h 1188559"/>
                <a:gd name="connsiteX0" fmla="*/ 257812 w 1008303"/>
                <a:gd name="connsiteY0" fmla="*/ 129668 h 1188559"/>
                <a:gd name="connsiteX1" fmla="*/ 347506 w 1008303"/>
                <a:gd name="connsiteY1" fmla="*/ 65484 h 1188559"/>
                <a:gd name="connsiteX2" fmla="*/ 492762 w 1008303"/>
                <a:gd name="connsiteY2" fmla="*/ 1191 h 1188559"/>
                <a:gd name="connsiteX3" fmla="*/ 607062 w 1008303"/>
                <a:gd name="connsiteY3" fmla="*/ 60722 h 1188559"/>
                <a:gd name="connsiteX4" fmla="*/ 676119 w 1008303"/>
                <a:gd name="connsiteY4" fmla="*/ 82153 h 1188559"/>
                <a:gd name="connsiteX5" fmla="*/ 749938 w 1008303"/>
                <a:gd name="connsiteY5" fmla="*/ 75009 h 1188559"/>
                <a:gd name="connsiteX6" fmla="*/ 864237 w 1008303"/>
                <a:gd name="connsiteY6" fmla="*/ 101203 h 1188559"/>
                <a:gd name="connsiteX7" fmla="*/ 896503 w 1008303"/>
                <a:gd name="connsiteY7" fmla="*/ 205868 h 1188559"/>
                <a:gd name="connsiteX8" fmla="*/ 923768 w 1008303"/>
                <a:gd name="connsiteY8" fmla="*/ 141685 h 1188559"/>
                <a:gd name="connsiteX9" fmla="*/ 964251 w 1008303"/>
                <a:gd name="connsiteY9" fmla="*/ 179785 h 1188559"/>
                <a:gd name="connsiteX10" fmla="*/ 990444 w 1008303"/>
                <a:gd name="connsiteY10" fmla="*/ 184546 h 1188559"/>
                <a:gd name="connsiteX11" fmla="*/ 1007112 w 1008303"/>
                <a:gd name="connsiteY11" fmla="*/ 267891 h 1188559"/>
                <a:gd name="connsiteX12" fmla="*/ 992826 w 1008303"/>
                <a:gd name="connsiteY12" fmla="*/ 348852 h 1188559"/>
                <a:gd name="connsiteX13" fmla="*/ 1003764 w 1008303"/>
                <a:gd name="connsiteY13" fmla="*/ 401234 h 1188559"/>
                <a:gd name="connsiteX14" fmla="*/ 908587 w 1008303"/>
                <a:gd name="connsiteY14" fmla="*/ 472857 h 1188559"/>
                <a:gd name="connsiteX15" fmla="*/ 727193 w 1008303"/>
                <a:gd name="connsiteY15" fmla="*/ 569333 h 1188559"/>
                <a:gd name="connsiteX16" fmla="*/ 891163 w 1008303"/>
                <a:gd name="connsiteY16" fmla="*/ 660622 h 1188559"/>
                <a:gd name="connsiteX17" fmla="*/ 964980 w 1008303"/>
                <a:gd name="connsiteY17" fmla="*/ 772514 h 1188559"/>
                <a:gd name="connsiteX18" fmla="*/ 856173 w 1008303"/>
                <a:gd name="connsiteY18" fmla="*/ 887018 h 1188559"/>
                <a:gd name="connsiteX19" fmla="*/ 840671 w 1008303"/>
                <a:gd name="connsiteY19" fmla="*/ 903735 h 1188559"/>
                <a:gd name="connsiteX20" fmla="*/ 777036 w 1008303"/>
                <a:gd name="connsiteY20" fmla="*/ 922811 h 1188559"/>
                <a:gd name="connsiteX21" fmla="*/ 772563 w 1008303"/>
                <a:gd name="connsiteY21" fmla="*/ 932286 h 1188559"/>
                <a:gd name="connsiteX22" fmla="*/ 842743 w 1008303"/>
                <a:gd name="connsiteY22" fmla="*/ 999529 h 1188559"/>
                <a:gd name="connsiteX23" fmla="*/ 809597 w 1008303"/>
                <a:gd name="connsiteY23" fmla="*/ 992640 h 1188559"/>
                <a:gd name="connsiteX24" fmla="*/ 641888 w 1008303"/>
                <a:gd name="connsiteY24" fmla="*/ 1065432 h 1188559"/>
                <a:gd name="connsiteX25" fmla="*/ 738424 w 1008303"/>
                <a:gd name="connsiteY25" fmla="*/ 953867 h 1188559"/>
                <a:gd name="connsiteX26" fmla="*/ 603497 w 1008303"/>
                <a:gd name="connsiteY26" fmla="*/ 1112757 h 1188559"/>
                <a:gd name="connsiteX27" fmla="*/ 709337 w 1008303"/>
                <a:gd name="connsiteY27" fmla="*/ 941885 h 1188559"/>
                <a:gd name="connsiteX28" fmla="*/ 720149 w 1008303"/>
                <a:gd name="connsiteY28" fmla="*/ 960635 h 1188559"/>
                <a:gd name="connsiteX29" fmla="*/ 677214 w 1008303"/>
                <a:gd name="connsiteY29" fmla="*/ 1001189 h 1188559"/>
                <a:gd name="connsiteX30" fmla="*/ 716601 w 1008303"/>
                <a:gd name="connsiteY30" fmla="*/ 979885 h 1188559"/>
                <a:gd name="connsiteX31" fmla="*/ 709167 w 1008303"/>
                <a:gd name="connsiteY31" fmla="*/ 998783 h 1188559"/>
                <a:gd name="connsiteX32" fmla="*/ 746900 w 1008303"/>
                <a:gd name="connsiteY32" fmla="*/ 1027410 h 1188559"/>
                <a:gd name="connsiteX33" fmla="*/ 616588 w 1008303"/>
                <a:gd name="connsiteY33" fmla="*/ 1077516 h 1188559"/>
                <a:gd name="connsiteX34" fmla="*/ 599920 w 1008303"/>
                <a:gd name="connsiteY34" fmla="*/ 1175148 h 1188559"/>
                <a:gd name="connsiteX35" fmla="*/ 542770 w 1008303"/>
                <a:gd name="connsiteY35" fmla="*/ 1120377 h 1188559"/>
                <a:gd name="connsiteX36" fmla="*/ 476094 w 1008303"/>
                <a:gd name="connsiteY36" fmla="*/ 1110852 h 1188559"/>
                <a:gd name="connsiteX37" fmla="*/ 447519 w 1008303"/>
                <a:gd name="connsiteY37" fmla="*/ 994171 h 1188559"/>
                <a:gd name="connsiteX38" fmla="*/ 411801 w 1008303"/>
                <a:gd name="connsiteY38" fmla="*/ 991790 h 1188559"/>
                <a:gd name="connsiteX39" fmla="*/ 461078 w 1008303"/>
                <a:gd name="connsiteY39" fmla="*/ 1018261 h 1188559"/>
                <a:gd name="connsiteX40" fmla="*/ 401691 w 1008303"/>
                <a:gd name="connsiteY40" fmla="*/ 961111 h 1188559"/>
                <a:gd name="connsiteX41" fmla="*/ 416367 w 1008303"/>
                <a:gd name="connsiteY41" fmla="*/ 871470 h 1188559"/>
                <a:gd name="connsiteX42" fmla="*/ 264163 w 1008303"/>
                <a:gd name="connsiteY42" fmla="*/ 894159 h 1188559"/>
                <a:gd name="connsiteX43" fmla="*/ 257812 w 1008303"/>
                <a:gd name="connsiteY43" fmla="*/ 768342 h 1188559"/>
                <a:gd name="connsiteX44" fmla="*/ 226211 w 1008303"/>
                <a:gd name="connsiteY44" fmla="*/ 594601 h 1188559"/>
                <a:gd name="connsiteX45" fmla="*/ 329816 w 1008303"/>
                <a:gd name="connsiteY45" fmla="*/ 414307 h 1188559"/>
                <a:gd name="connsiteX46" fmla="*/ 102310 w 1008303"/>
                <a:gd name="connsiteY46" fmla="*/ 465962 h 1188559"/>
                <a:gd name="connsiteX47" fmla="*/ 10318 w 1008303"/>
                <a:gd name="connsiteY47" fmla="*/ 373094 h 1188559"/>
                <a:gd name="connsiteX48" fmla="*/ 55272 w 1008303"/>
                <a:gd name="connsiteY48" fmla="*/ 273235 h 1188559"/>
                <a:gd name="connsiteX49" fmla="*/ 280831 w 1008303"/>
                <a:gd name="connsiteY49" fmla="*/ 291703 h 1188559"/>
                <a:gd name="connsiteX50" fmla="*/ 257812 w 1008303"/>
                <a:gd name="connsiteY50" fmla="*/ 129668 h 1188559"/>
                <a:gd name="connsiteX0" fmla="*/ 257812 w 1008303"/>
                <a:gd name="connsiteY0" fmla="*/ 129668 h 1188559"/>
                <a:gd name="connsiteX1" fmla="*/ 347506 w 1008303"/>
                <a:gd name="connsiteY1" fmla="*/ 65484 h 1188559"/>
                <a:gd name="connsiteX2" fmla="*/ 492762 w 1008303"/>
                <a:gd name="connsiteY2" fmla="*/ 1191 h 1188559"/>
                <a:gd name="connsiteX3" fmla="*/ 607062 w 1008303"/>
                <a:gd name="connsiteY3" fmla="*/ 60722 h 1188559"/>
                <a:gd name="connsiteX4" fmla="*/ 676119 w 1008303"/>
                <a:gd name="connsiteY4" fmla="*/ 82153 h 1188559"/>
                <a:gd name="connsiteX5" fmla="*/ 749938 w 1008303"/>
                <a:gd name="connsiteY5" fmla="*/ 75009 h 1188559"/>
                <a:gd name="connsiteX6" fmla="*/ 864237 w 1008303"/>
                <a:gd name="connsiteY6" fmla="*/ 101203 h 1188559"/>
                <a:gd name="connsiteX7" fmla="*/ 896503 w 1008303"/>
                <a:gd name="connsiteY7" fmla="*/ 205868 h 1188559"/>
                <a:gd name="connsiteX8" fmla="*/ 923768 w 1008303"/>
                <a:gd name="connsiteY8" fmla="*/ 141685 h 1188559"/>
                <a:gd name="connsiteX9" fmla="*/ 964251 w 1008303"/>
                <a:gd name="connsiteY9" fmla="*/ 179785 h 1188559"/>
                <a:gd name="connsiteX10" fmla="*/ 990444 w 1008303"/>
                <a:gd name="connsiteY10" fmla="*/ 184546 h 1188559"/>
                <a:gd name="connsiteX11" fmla="*/ 1007112 w 1008303"/>
                <a:gd name="connsiteY11" fmla="*/ 267891 h 1188559"/>
                <a:gd name="connsiteX12" fmla="*/ 992826 w 1008303"/>
                <a:gd name="connsiteY12" fmla="*/ 348852 h 1188559"/>
                <a:gd name="connsiteX13" fmla="*/ 1003764 w 1008303"/>
                <a:gd name="connsiteY13" fmla="*/ 401234 h 1188559"/>
                <a:gd name="connsiteX14" fmla="*/ 908587 w 1008303"/>
                <a:gd name="connsiteY14" fmla="*/ 472857 h 1188559"/>
                <a:gd name="connsiteX15" fmla="*/ 727193 w 1008303"/>
                <a:gd name="connsiteY15" fmla="*/ 569333 h 1188559"/>
                <a:gd name="connsiteX16" fmla="*/ 891163 w 1008303"/>
                <a:gd name="connsiteY16" fmla="*/ 660622 h 1188559"/>
                <a:gd name="connsiteX17" fmla="*/ 964980 w 1008303"/>
                <a:gd name="connsiteY17" fmla="*/ 772514 h 1188559"/>
                <a:gd name="connsiteX18" fmla="*/ 856173 w 1008303"/>
                <a:gd name="connsiteY18" fmla="*/ 887018 h 1188559"/>
                <a:gd name="connsiteX19" fmla="*/ 840671 w 1008303"/>
                <a:gd name="connsiteY19" fmla="*/ 903735 h 1188559"/>
                <a:gd name="connsiteX20" fmla="*/ 777036 w 1008303"/>
                <a:gd name="connsiteY20" fmla="*/ 922811 h 1188559"/>
                <a:gd name="connsiteX21" fmla="*/ 772563 w 1008303"/>
                <a:gd name="connsiteY21" fmla="*/ 932286 h 1188559"/>
                <a:gd name="connsiteX22" fmla="*/ 842743 w 1008303"/>
                <a:gd name="connsiteY22" fmla="*/ 999529 h 1188559"/>
                <a:gd name="connsiteX23" fmla="*/ 667598 w 1008303"/>
                <a:gd name="connsiteY23" fmla="*/ 999759 h 1188559"/>
                <a:gd name="connsiteX24" fmla="*/ 641888 w 1008303"/>
                <a:gd name="connsiteY24" fmla="*/ 1065432 h 1188559"/>
                <a:gd name="connsiteX25" fmla="*/ 738424 w 1008303"/>
                <a:gd name="connsiteY25" fmla="*/ 953867 h 1188559"/>
                <a:gd name="connsiteX26" fmla="*/ 603497 w 1008303"/>
                <a:gd name="connsiteY26" fmla="*/ 1112757 h 1188559"/>
                <a:gd name="connsiteX27" fmla="*/ 709337 w 1008303"/>
                <a:gd name="connsiteY27" fmla="*/ 941885 h 1188559"/>
                <a:gd name="connsiteX28" fmla="*/ 720149 w 1008303"/>
                <a:gd name="connsiteY28" fmla="*/ 960635 h 1188559"/>
                <a:gd name="connsiteX29" fmla="*/ 677214 w 1008303"/>
                <a:gd name="connsiteY29" fmla="*/ 1001189 h 1188559"/>
                <a:gd name="connsiteX30" fmla="*/ 716601 w 1008303"/>
                <a:gd name="connsiteY30" fmla="*/ 979885 h 1188559"/>
                <a:gd name="connsiteX31" fmla="*/ 709167 w 1008303"/>
                <a:gd name="connsiteY31" fmla="*/ 998783 h 1188559"/>
                <a:gd name="connsiteX32" fmla="*/ 746900 w 1008303"/>
                <a:gd name="connsiteY32" fmla="*/ 1027410 h 1188559"/>
                <a:gd name="connsiteX33" fmla="*/ 616588 w 1008303"/>
                <a:gd name="connsiteY33" fmla="*/ 1077516 h 1188559"/>
                <a:gd name="connsiteX34" fmla="*/ 599920 w 1008303"/>
                <a:gd name="connsiteY34" fmla="*/ 1175148 h 1188559"/>
                <a:gd name="connsiteX35" fmla="*/ 542770 w 1008303"/>
                <a:gd name="connsiteY35" fmla="*/ 1120377 h 1188559"/>
                <a:gd name="connsiteX36" fmla="*/ 476094 w 1008303"/>
                <a:gd name="connsiteY36" fmla="*/ 1110852 h 1188559"/>
                <a:gd name="connsiteX37" fmla="*/ 447519 w 1008303"/>
                <a:gd name="connsiteY37" fmla="*/ 994171 h 1188559"/>
                <a:gd name="connsiteX38" fmla="*/ 411801 w 1008303"/>
                <a:gd name="connsiteY38" fmla="*/ 991790 h 1188559"/>
                <a:gd name="connsiteX39" fmla="*/ 461078 w 1008303"/>
                <a:gd name="connsiteY39" fmla="*/ 1018261 h 1188559"/>
                <a:gd name="connsiteX40" fmla="*/ 401691 w 1008303"/>
                <a:gd name="connsiteY40" fmla="*/ 961111 h 1188559"/>
                <a:gd name="connsiteX41" fmla="*/ 416367 w 1008303"/>
                <a:gd name="connsiteY41" fmla="*/ 871470 h 1188559"/>
                <a:gd name="connsiteX42" fmla="*/ 264163 w 1008303"/>
                <a:gd name="connsiteY42" fmla="*/ 894159 h 1188559"/>
                <a:gd name="connsiteX43" fmla="*/ 257812 w 1008303"/>
                <a:gd name="connsiteY43" fmla="*/ 768342 h 1188559"/>
                <a:gd name="connsiteX44" fmla="*/ 226211 w 1008303"/>
                <a:gd name="connsiteY44" fmla="*/ 594601 h 1188559"/>
                <a:gd name="connsiteX45" fmla="*/ 329816 w 1008303"/>
                <a:gd name="connsiteY45" fmla="*/ 414307 h 1188559"/>
                <a:gd name="connsiteX46" fmla="*/ 102310 w 1008303"/>
                <a:gd name="connsiteY46" fmla="*/ 465962 h 1188559"/>
                <a:gd name="connsiteX47" fmla="*/ 10318 w 1008303"/>
                <a:gd name="connsiteY47" fmla="*/ 373094 h 1188559"/>
                <a:gd name="connsiteX48" fmla="*/ 55272 w 1008303"/>
                <a:gd name="connsiteY48" fmla="*/ 273235 h 1188559"/>
                <a:gd name="connsiteX49" fmla="*/ 280831 w 1008303"/>
                <a:gd name="connsiteY49" fmla="*/ 291703 h 1188559"/>
                <a:gd name="connsiteX50" fmla="*/ 257812 w 1008303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842744 w 1008304"/>
                <a:gd name="connsiteY22" fmla="*/ 999529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58528 w 1008304"/>
                <a:gd name="connsiteY26" fmla="*/ 1022200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998783 h 1188559"/>
                <a:gd name="connsiteX32" fmla="*/ 746901 w 1008304"/>
                <a:gd name="connsiteY32" fmla="*/ 1027410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842744 w 1008304"/>
                <a:gd name="connsiteY22" fmla="*/ 999529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58528 w 1008304"/>
                <a:gd name="connsiteY26" fmla="*/ 1022200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998783 h 1188559"/>
                <a:gd name="connsiteX32" fmla="*/ 839081 w 1008304"/>
                <a:gd name="connsiteY32" fmla="*/ 1136833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842744 w 1008304"/>
                <a:gd name="connsiteY22" fmla="*/ 999529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58528 w 1008304"/>
                <a:gd name="connsiteY26" fmla="*/ 1022200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998783 h 1188559"/>
                <a:gd name="connsiteX32" fmla="*/ 633773 w 1008304"/>
                <a:gd name="connsiteY32" fmla="*/ 1072689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58528 w 1008304"/>
                <a:gd name="connsiteY26" fmla="*/ 1022200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998783 h 1188559"/>
                <a:gd name="connsiteX32" fmla="*/ 633773 w 1008304"/>
                <a:gd name="connsiteY32" fmla="*/ 1072689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998783 h 1188559"/>
                <a:gd name="connsiteX32" fmla="*/ 633773 w 1008304"/>
                <a:gd name="connsiteY32" fmla="*/ 1072689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688218 w 1008304"/>
                <a:gd name="connsiteY31" fmla="*/ 983690 h 1188559"/>
                <a:gd name="connsiteX32" fmla="*/ 633773 w 1008304"/>
                <a:gd name="connsiteY32" fmla="*/ 1072689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688218 w 1008304"/>
                <a:gd name="connsiteY31" fmla="*/ 983690 h 1188559"/>
                <a:gd name="connsiteX32" fmla="*/ 621203 w 1008304"/>
                <a:gd name="connsiteY32" fmla="*/ 1076462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709168 w 1008304"/>
                <a:gd name="connsiteY31" fmla="*/ 1013876 h 1188559"/>
                <a:gd name="connsiteX32" fmla="*/ 621203 w 1008304"/>
                <a:gd name="connsiteY32" fmla="*/ 1076462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09338 w 1008304"/>
                <a:gd name="connsiteY27" fmla="*/ 941885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696598 w 1008304"/>
                <a:gd name="connsiteY31" fmla="*/ 987464 h 1188559"/>
                <a:gd name="connsiteX32" fmla="*/ 621203 w 1008304"/>
                <a:gd name="connsiteY32" fmla="*/ 1076462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42859 w 1008304"/>
                <a:gd name="connsiteY27" fmla="*/ 990936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696598 w 1008304"/>
                <a:gd name="connsiteY31" fmla="*/ 987464 h 1188559"/>
                <a:gd name="connsiteX32" fmla="*/ 621203 w 1008304"/>
                <a:gd name="connsiteY32" fmla="*/ 1076462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26100 w 1008304"/>
                <a:gd name="connsiteY27" fmla="*/ 979617 h 1188559"/>
                <a:gd name="connsiteX28" fmla="*/ 720150 w 1008304"/>
                <a:gd name="connsiteY28" fmla="*/ 960635 h 1188559"/>
                <a:gd name="connsiteX29" fmla="*/ 677215 w 1008304"/>
                <a:gd name="connsiteY29" fmla="*/ 1001189 h 1188559"/>
                <a:gd name="connsiteX30" fmla="*/ 716602 w 1008304"/>
                <a:gd name="connsiteY30" fmla="*/ 979885 h 1188559"/>
                <a:gd name="connsiteX31" fmla="*/ 696598 w 1008304"/>
                <a:gd name="connsiteY31" fmla="*/ 987464 h 1188559"/>
                <a:gd name="connsiteX32" fmla="*/ 621203 w 1008304"/>
                <a:gd name="connsiteY32" fmla="*/ 1076462 h 1188559"/>
                <a:gd name="connsiteX33" fmla="*/ 616589 w 1008304"/>
                <a:gd name="connsiteY33" fmla="*/ 1077516 h 1188559"/>
                <a:gd name="connsiteX34" fmla="*/ 599921 w 1008304"/>
                <a:gd name="connsiteY34" fmla="*/ 1175148 h 1188559"/>
                <a:gd name="connsiteX35" fmla="*/ 542771 w 1008304"/>
                <a:gd name="connsiteY35" fmla="*/ 1120377 h 1188559"/>
                <a:gd name="connsiteX36" fmla="*/ 476095 w 1008304"/>
                <a:gd name="connsiteY36" fmla="*/ 1110852 h 1188559"/>
                <a:gd name="connsiteX37" fmla="*/ 447520 w 1008304"/>
                <a:gd name="connsiteY37" fmla="*/ 994171 h 1188559"/>
                <a:gd name="connsiteX38" fmla="*/ 411802 w 1008304"/>
                <a:gd name="connsiteY38" fmla="*/ 991790 h 1188559"/>
                <a:gd name="connsiteX39" fmla="*/ 461079 w 1008304"/>
                <a:gd name="connsiteY39" fmla="*/ 1018261 h 1188559"/>
                <a:gd name="connsiteX40" fmla="*/ 401692 w 1008304"/>
                <a:gd name="connsiteY40" fmla="*/ 961111 h 1188559"/>
                <a:gd name="connsiteX41" fmla="*/ 416368 w 1008304"/>
                <a:gd name="connsiteY41" fmla="*/ 871470 h 1188559"/>
                <a:gd name="connsiteX42" fmla="*/ 264164 w 1008304"/>
                <a:gd name="connsiteY42" fmla="*/ 894159 h 1188559"/>
                <a:gd name="connsiteX43" fmla="*/ 257813 w 1008304"/>
                <a:gd name="connsiteY43" fmla="*/ 768342 h 1188559"/>
                <a:gd name="connsiteX44" fmla="*/ 226212 w 1008304"/>
                <a:gd name="connsiteY44" fmla="*/ 594601 h 1188559"/>
                <a:gd name="connsiteX45" fmla="*/ 329817 w 1008304"/>
                <a:gd name="connsiteY45" fmla="*/ 414307 h 1188559"/>
                <a:gd name="connsiteX46" fmla="*/ 102311 w 1008304"/>
                <a:gd name="connsiteY46" fmla="*/ 465962 h 1188559"/>
                <a:gd name="connsiteX47" fmla="*/ 10319 w 1008304"/>
                <a:gd name="connsiteY47" fmla="*/ 373094 h 1188559"/>
                <a:gd name="connsiteX48" fmla="*/ 55273 w 1008304"/>
                <a:gd name="connsiteY48" fmla="*/ 273235 h 1188559"/>
                <a:gd name="connsiteX49" fmla="*/ 280832 w 1008304"/>
                <a:gd name="connsiteY49" fmla="*/ 291703 h 1188559"/>
                <a:gd name="connsiteX50" fmla="*/ 257813 w 1008304"/>
                <a:gd name="connsiteY5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20150 w 1008304"/>
                <a:gd name="connsiteY27" fmla="*/ 960635 h 1188559"/>
                <a:gd name="connsiteX28" fmla="*/ 677215 w 1008304"/>
                <a:gd name="connsiteY28" fmla="*/ 1001189 h 1188559"/>
                <a:gd name="connsiteX29" fmla="*/ 716602 w 1008304"/>
                <a:gd name="connsiteY29" fmla="*/ 979885 h 1188559"/>
                <a:gd name="connsiteX30" fmla="*/ 696598 w 1008304"/>
                <a:gd name="connsiteY30" fmla="*/ 987464 h 1188559"/>
                <a:gd name="connsiteX31" fmla="*/ 621203 w 1008304"/>
                <a:gd name="connsiteY31" fmla="*/ 1076462 h 1188559"/>
                <a:gd name="connsiteX32" fmla="*/ 616589 w 1008304"/>
                <a:gd name="connsiteY32" fmla="*/ 1077516 h 1188559"/>
                <a:gd name="connsiteX33" fmla="*/ 599921 w 1008304"/>
                <a:gd name="connsiteY33" fmla="*/ 1175148 h 1188559"/>
                <a:gd name="connsiteX34" fmla="*/ 542771 w 1008304"/>
                <a:gd name="connsiteY34" fmla="*/ 1120377 h 1188559"/>
                <a:gd name="connsiteX35" fmla="*/ 476095 w 1008304"/>
                <a:gd name="connsiteY35" fmla="*/ 1110852 h 1188559"/>
                <a:gd name="connsiteX36" fmla="*/ 447520 w 1008304"/>
                <a:gd name="connsiteY36" fmla="*/ 994171 h 1188559"/>
                <a:gd name="connsiteX37" fmla="*/ 411802 w 1008304"/>
                <a:gd name="connsiteY37" fmla="*/ 991790 h 1188559"/>
                <a:gd name="connsiteX38" fmla="*/ 461079 w 1008304"/>
                <a:gd name="connsiteY38" fmla="*/ 1018261 h 1188559"/>
                <a:gd name="connsiteX39" fmla="*/ 401692 w 1008304"/>
                <a:gd name="connsiteY39" fmla="*/ 961111 h 1188559"/>
                <a:gd name="connsiteX40" fmla="*/ 416368 w 1008304"/>
                <a:gd name="connsiteY40" fmla="*/ 871470 h 1188559"/>
                <a:gd name="connsiteX41" fmla="*/ 264164 w 1008304"/>
                <a:gd name="connsiteY41" fmla="*/ 894159 h 1188559"/>
                <a:gd name="connsiteX42" fmla="*/ 257813 w 1008304"/>
                <a:gd name="connsiteY42" fmla="*/ 768342 h 1188559"/>
                <a:gd name="connsiteX43" fmla="*/ 226212 w 1008304"/>
                <a:gd name="connsiteY43" fmla="*/ 594601 h 1188559"/>
                <a:gd name="connsiteX44" fmla="*/ 329817 w 1008304"/>
                <a:gd name="connsiteY44" fmla="*/ 414307 h 1188559"/>
                <a:gd name="connsiteX45" fmla="*/ 102311 w 1008304"/>
                <a:gd name="connsiteY45" fmla="*/ 465962 h 1188559"/>
                <a:gd name="connsiteX46" fmla="*/ 10319 w 1008304"/>
                <a:gd name="connsiteY46" fmla="*/ 373094 h 1188559"/>
                <a:gd name="connsiteX47" fmla="*/ 55273 w 1008304"/>
                <a:gd name="connsiteY47" fmla="*/ 273235 h 1188559"/>
                <a:gd name="connsiteX48" fmla="*/ 280832 w 1008304"/>
                <a:gd name="connsiteY48" fmla="*/ 291703 h 1188559"/>
                <a:gd name="connsiteX49" fmla="*/ 257813 w 1008304"/>
                <a:gd name="connsiteY49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20150 w 1008304"/>
                <a:gd name="connsiteY27" fmla="*/ 960635 h 1188559"/>
                <a:gd name="connsiteX28" fmla="*/ 677215 w 1008304"/>
                <a:gd name="connsiteY28" fmla="*/ 1001189 h 1188559"/>
                <a:gd name="connsiteX29" fmla="*/ 696598 w 1008304"/>
                <a:gd name="connsiteY29" fmla="*/ 987464 h 1188559"/>
                <a:gd name="connsiteX30" fmla="*/ 621203 w 1008304"/>
                <a:gd name="connsiteY30" fmla="*/ 1076462 h 1188559"/>
                <a:gd name="connsiteX31" fmla="*/ 616589 w 1008304"/>
                <a:gd name="connsiteY31" fmla="*/ 1077516 h 1188559"/>
                <a:gd name="connsiteX32" fmla="*/ 599921 w 1008304"/>
                <a:gd name="connsiteY32" fmla="*/ 1175148 h 1188559"/>
                <a:gd name="connsiteX33" fmla="*/ 542771 w 1008304"/>
                <a:gd name="connsiteY33" fmla="*/ 1120377 h 1188559"/>
                <a:gd name="connsiteX34" fmla="*/ 476095 w 1008304"/>
                <a:gd name="connsiteY34" fmla="*/ 1110852 h 1188559"/>
                <a:gd name="connsiteX35" fmla="*/ 447520 w 1008304"/>
                <a:gd name="connsiteY35" fmla="*/ 994171 h 1188559"/>
                <a:gd name="connsiteX36" fmla="*/ 411802 w 1008304"/>
                <a:gd name="connsiteY36" fmla="*/ 991790 h 1188559"/>
                <a:gd name="connsiteX37" fmla="*/ 461079 w 1008304"/>
                <a:gd name="connsiteY37" fmla="*/ 1018261 h 1188559"/>
                <a:gd name="connsiteX38" fmla="*/ 401692 w 1008304"/>
                <a:gd name="connsiteY38" fmla="*/ 961111 h 1188559"/>
                <a:gd name="connsiteX39" fmla="*/ 416368 w 1008304"/>
                <a:gd name="connsiteY39" fmla="*/ 871470 h 1188559"/>
                <a:gd name="connsiteX40" fmla="*/ 264164 w 1008304"/>
                <a:gd name="connsiteY40" fmla="*/ 894159 h 1188559"/>
                <a:gd name="connsiteX41" fmla="*/ 257813 w 1008304"/>
                <a:gd name="connsiteY41" fmla="*/ 768342 h 1188559"/>
                <a:gd name="connsiteX42" fmla="*/ 226212 w 1008304"/>
                <a:gd name="connsiteY42" fmla="*/ 594601 h 1188559"/>
                <a:gd name="connsiteX43" fmla="*/ 329817 w 1008304"/>
                <a:gd name="connsiteY43" fmla="*/ 414307 h 1188559"/>
                <a:gd name="connsiteX44" fmla="*/ 102311 w 1008304"/>
                <a:gd name="connsiteY44" fmla="*/ 465962 h 1188559"/>
                <a:gd name="connsiteX45" fmla="*/ 10319 w 1008304"/>
                <a:gd name="connsiteY45" fmla="*/ 373094 h 1188559"/>
                <a:gd name="connsiteX46" fmla="*/ 55273 w 1008304"/>
                <a:gd name="connsiteY46" fmla="*/ 273235 h 1188559"/>
                <a:gd name="connsiteX47" fmla="*/ 280832 w 1008304"/>
                <a:gd name="connsiteY47" fmla="*/ 291703 h 1188559"/>
                <a:gd name="connsiteX48" fmla="*/ 257813 w 1008304"/>
                <a:gd name="connsiteY48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67599 w 1008304"/>
                <a:gd name="connsiteY23" fmla="*/ 999759 h 1188559"/>
                <a:gd name="connsiteX24" fmla="*/ 641889 w 1008304"/>
                <a:gd name="connsiteY24" fmla="*/ 1065432 h 1188559"/>
                <a:gd name="connsiteX25" fmla="*/ 738425 w 1008304"/>
                <a:gd name="connsiteY25" fmla="*/ 953867 h 1188559"/>
                <a:gd name="connsiteX26" fmla="*/ 720819 w 1008304"/>
                <a:gd name="connsiteY26" fmla="*/ 958056 h 1188559"/>
                <a:gd name="connsiteX27" fmla="*/ 720150 w 1008304"/>
                <a:gd name="connsiteY27" fmla="*/ 960635 h 1188559"/>
                <a:gd name="connsiteX28" fmla="*/ 696598 w 1008304"/>
                <a:gd name="connsiteY28" fmla="*/ 987464 h 1188559"/>
                <a:gd name="connsiteX29" fmla="*/ 621203 w 1008304"/>
                <a:gd name="connsiteY29" fmla="*/ 1076462 h 1188559"/>
                <a:gd name="connsiteX30" fmla="*/ 616589 w 1008304"/>
                <a:gd name="connsiteY30" fmla="*/ 1077516 h 1188559"/>
                <a:gd name="connsiteX31" fmla="*/ 599921 w 1008304"/>
                <a:gd name="connsiteY31" fmla="*/ 1175148 h 1188559"/>
                <a:gd name="connsiteX32" fmla="*/ 542771 w 1008304"/>
                <a:gd name="connsiteY32" fmla="*/ 1120377 h 1188559"/>
                <a:gd name="connsiteX33" fmla="*/ 476095 w 1008304"/>
                <a:gd name="connsiteY33" fmla="*/ 1110852 h 1188559"/>
                <a:gd name="connsiteX34" fmla="*/ 447520 w 1008304"/>
                <a:gd name="connsiteY34" fmla="*/ 994171 h 1188559"/>
                <a:gd name="connsiteX35" fmla="*/ 411802 w 1008304"/>
                <a:gd name="connsiteY35" fmla="*/ 991790 h 1188559"/>
                <a:gd name="connsiteX36" fmla="*/ 461079 w 1008304"/>
                <a:gd name="connsiteY36" fmla="*/ 1018261 h 1188559"/>
                <a:gd name="connsiteX37" fmla="*/ 401692 w 1008304"/>
                <a:gd name="connsiteY37" fmla="*/ 961111 h 1188559"/>
                <a:gd name="connsiteX38" fmla="*/ 416368 w 1008304"/>
                <a:gd name="connsiteY38" fmla="*/ 871470 h 1188559"/>
                <a:gd name="connsiteX39" fmla="*/ 264164 w 1008304"/>
                <a:gd name="connsiteY39" fmla="*/ 894159 h 1188559"/>
                <a:gd name="connsiteX40" fmla="*/ 257813 w 1008304"/>
                <a:gd name="connsiteY40" fmla="*/ 768342 h 1188559"/>
                <a:gd name="connsiteX41" fmla="*/ 226212 w 1008304"/>
                <a:gd name="connsiteY41" fmla="*/ 594601 h 1188559"/>
                <a:gd name="connsiteX42" fmla="*/ 329817 w 1008304"/>
                <a:gd name="connsiteY42" fmla="*/ 414307 h 1188559"/>
                <a:gd name="connsiteX43" fmla="*/ 102311 w 1008304"/>
                <a:gd name="connsiteY43" fmla="*/ 465962 h 1188559"/>
                <a:gd name="connsiteX44" fmla="*/ 10319 w 1008304"/>
                <a:gd name="connsiteY44" fmla="*/ 373094 h 1188559"/>
                <a:gd name="connsiteX45" fmla="*/ 55273 w 1008304"/>
                <a:gd name="connsiteY45" fmla="*/ 273235 h 1188559"/>
                <a:gd name="connsiteX46" fmla="*/ 280832 w 1008304"/>
                <a:gd name="connsiteY46" fmla="*/ 291703 h 1188559"/>
                <a:gd name="connsiteX47" fmla="*/ 257813 w 1008304"/>
                <a:gd name="connsiteY47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41889 w 1008304"/>
                <a:gd name="connsiteY23" fmla="*/ 1065432 h 1188559"/>
                <a:gd name="connsiteX24" fmla="*/ 738425 w 1008304"/>
                <a:gd name="connsiteY24" fmla="*/ 953867 h 1188559"/>
                <a:gd name="connsiteX25" fmla="*/ 720819 w 1008304"/>
                <a:gd name="connsiteY25" fmla="*/ 958056 h 1188559"/>
                <a:gd name="connsiteX26" fmla="*/ 720150 w 1008304"/>
                <a:gd name="connsiteY26" fmla="*/ 960635 h 1188559"/>
                <a:gd name="connsiteX27" fmla="*/ 696598 w 1008304"/>
                <a:gd name="connsiteY27" fmla="*/ 987464 h 1188559"/>
                <a:gd name="connsiteX28" fmla="*/ 621203 w 1008304"/>
                <a:gd name="connsiteY28" fmla="*/ 1076462 h 1188559"/>
                <a:gd name="connsiteX29" fmla="*/ 616589 w 1008304"/>
                <a:gd name="connsiteY29" fmla="*/ 1077516 h 1188559"/>
                <a:gd name="connsiteX30" fmla="*/ 599921 w 1008304"/>
                <a:gd name="connsiteY30" fmla="*/ 1175148 h 1188559"/>
                <a:gd name="connsiteX31" fmla="*/ 542771 w 1008304"/>
                <a:gd name="connsiteY31" fmla="*/ 1120377 h 1188559"/>
                <a:gd name="connsiteX32" fmla="*/ 476095 w 1008304"/>
                <a:gd name="connsiteY32" fmla="*/ 1110852 h 1188559"/>
                <a:gd name="connsiteX33" fmla="*/ 447520 w 1008304"/>
                <a:gd name="connsiteY33" fmla="*/ 994171 h 1188559"/>
                <a:gd name="connsiteX34" fmla="*/ 411802 w 1008304"/>
                <a:gd name="connsiteY34" fmla="*/ 991790 h 1188559"/>
                <a:gd name="connsiteX35" fmla="*/ 461079 w 1008304"/>
                <a:gd name="connsiteY35" fmla="*/ 1018261 h 1188559"/>
                <a:gd name="connsiteX36" fmla="*/ 401692 w 1008304"/>
                <a:gd name="connsiteY36" fmla="*/ 961111 h 1188559"/>
                <a:gd name="connsiteX37" fmla="*/ 416368 w 1008304"/>
                <a:gd name="connsiteY37" fmla="*/ 871470 h 1188559"/>
                <a:gd name="connsiteX38" fmla="*/ 264164 w 1008304"/>
                <a:gd name="connsiteY38" fmla="*/ 894159 h 1188559"/>
                <a:gd name="connsiteX39" fmla="*/ 257813 w 1008304"/>
                <a:gd name="connsiteY39" fmla="*/ 768342 h 1188559"/>
                <a:gd name="connsiteX40" fmla="*/ 226212 w 1008304"/>
                <a:gd name="connsiteY40" fmla="*/ 594601 h 1188559"/>
                <a:gd name="connsiteX41" fmla="*/ 329817 w 1008304"/>
                <a:gd name="connsiteY41" fmla="*/ 414307 h 1188559"/>
                <a:gd name="connsiteX42" fmla="*/ 102311 w 1008304"/>
                <a:gd name="connsiteY42" fmla="*/ 465962 h 1188559"/>
                <a:gd name="connsiteX43" fmla="*/ 10319 w 1008304"/>
                <a:gd name="connsiteY43" fmla="*/ 373094 h 1188559"/>
                <a:gd name="connsiteX44" fmla="*/ 55273 w 1008304"/>
                <a:gd name="connsiteY44" fmla="*/ 273235 h 1188559"/>
                <a:gd name="connsiteX45" fmla="*/ 280832 w 1008304"/>
                <a:gd name="connsiteY45" fmla="*/ 291703 h 1188559"/>
                <a:gd name="connsiteX46" fmla="*/ 257813 w 1008304"/>
                <a:gd name="connsiteY46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72564 w 1008304"/>
                <a:gd name="connsiteY21" fmla="*/ 932286 h 1188559"/>
                <a:gd name="connsiteX22" fmla="*/ 717045 w 1008304"/>
                <a:gd name="connsiteY22" fmla="*/ 965571 h 1188559"/>
                <a:gd name="connsiteX23" fmla="*/ 641889 w 1008304"/>
                <a:gd name="connsiteY23" fmla="*/ 1065432 h 1188559"/>
                <a:gd name="connsiteX24" fmla="*/ 720819 w 1008304"/>
                <a:gd name="connsiteY24" fmla="*/ 958056 h 1188559"/>
                <a:gd name="connsiteX25" fmla="*/ 720150 w 1008304"/>
                <a:gd name="connsiteY25" fmla="*/ 960635 h 1188559"/>
                <a:gd name="connsiteX26" fmla="*/ 696598 w 1008304"/>
                <a:gd name="connsiteY26" fmla="*/ 987464 h 1188559"/>
                <a:gd name="connsiteX27" fmla="*/ 621203 w 1008304"/>
                <a:gd name="connsiteY27" fmla="*/ 1076462 h 1188559"/>
                <a:gd name="connsiteX28" fmla="*/ 616589 w 1008304"/>
                <a:gd name="connsiteY28" fmla="*/ 1077516 h 1188559"/>
                <a:gd name="connsiteX29" fmla="*/ 599921 w 1008304"/>
                <a:gd name="connsiteY29" fmla="*/ 1175148 h 1188559"/>
                <a:gd name="connsiteX30" fmla="*/ 542771 w 1008304"/>
                <a:gd name="connsiteY30" fmla="*/ 1120377 h 1188559"/>
                <a:gd name="connsiteX31" fmla="*/ 476095 w 1008304"/>
                <a:gd name="connsiteY31" fmla="*/ 1110852 h 1188559"/>
                <a:gd name="connsiteX32" fmla="*/ 447520 w 1008304"/>
                <a:gd name="connsiteY32" fmla="*/ 994171 h 1188559"/>
                <a:gd name="connsiteX33" fmla="*/ 411802 w 1008304"/>
                <a:gd name="connsiteY33" fmla="*/ 991790 h 1188559"/>
                <a:gd name="connsiteX34" fmla="*/ 461079 w 1008304"/>
                <a:gd name="connsiteY34" fmla="*/ 1018261 h 1188559"/>
                <a:gd name="connsiteX35" fmla="*/ 401692 w 1008304"/>
                <a:gd name="connsiteY35" fmla="*/ 961111 h 1188559"/>
                <a:gd name="connsiteX36" fmla="*/ 416368 w 1008304"/>
                <a:gd name="connsiteY36" fmla="*/ 871470 h 1188559"/>
                <a:gd name="connsiteX37" fmla="*/ 264164 w 1008304"/>
                <a:gd name="connsiteY37" fmla="*/ 894159 h 1188559"/>
                <a:gd name="connsiteX38" fmla="*/ 257813 w 1008304"/>
                <a:gd name="connsiteY38" fmla="*/ 768342 h 1188559"/>
                <a:gd name="connsiteX39" fmla="*/ 226212 w 1008304"/>
                <a:gd name="connsiteY39" fmla="*/ 594601 h 1188559"/>
                <a:gd name="connsiteX40" fmla="*/ 329817 w 1008304"/>
                <a:gd name="connsiteY40" fmla="*/ 414307 h 1188559"/>
                <a:gd name="connsiteX41" fmla="*/ 102311 w 1008304"/>
                <a:gd name="connsiteY41" fmla="*/ 465962 h 1188559"/>
                <a:gd name="connsiteX42" fmla="*/ 10319 w 1008304"/>
                <a:gd name="connsiteY42" fmla="*/ 373094 h 1188559"/>
                <a:gd name="connsiteX43" fmla="*/ 55273 w 1008304"/>
                <a:gd name="connsiteY43" fmla="*/ 273235 h 1188559"/>
                <a:gd name="connsiteX44" fmla="*/ 280832 w 1008304"/>
                <a:gd name="connsiteY44" fmla="*/ 291703 h 1188559"/>
                <a:gd name="connsiteX45" fmla="*/ 257813 w 1008304"/>
                <a:gd name="connsiteY45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641889 w 1008304"/>
                <a:gd name="connsiteY22" fmla="*/ 1065432 h 1188559"/>
                <a:gd name="connsiteX23" fmla="*/ 720819 w 1008304"/>
                <a:gd name="connsiteY23" fmla="*/ 958056 h 1188559"/>
                <a:gd name="connsiteX24" fmla="*/ 720150 w 1008304"/>
                <a:gd name="connsiteY24" fmla="*/ 960635 h 1188559"/>
                <a:gd name="connsiteX25" fmla="*/ 696598 w 1008304"/>
                <a:gd name="connsiteY25" fmla="*/ 987464 h 1188559"/>
                <a:gd name="connsiteX26" fmla="*/ 621203 w 1008304"/>
                <a:gd name="connsiteY26" fmla="*/ 1076462 h 1188559"/>
                <a:gd name="connsiteX27" fmla="*/ 616589 w 1008304"/>
                <a:gd name="connsiteY27" fmla="*/ 1077516 h 1188559"/>
                <a:gd name="connsiteX28" fmla="*/ 599921 w 1008304"/>
                <a:gd name="connsiteY28" fmla="*/ 1175148 h 1188559"/>
                <a:gd name="connsiteX29" fmla="*/ 542771 w 1008304"/>
                <a:gd name="connsiteY29" fmla="*/ 1120377 h 1188559"/>
                <a:gd name="connsiteX30" fmla="*/ 476095 w 1008304"/>
                <a:gd name="connsiteY30" fmla="*/ 1110852 h 1188559"/>
                <a:gd name="connsiteX31" fmla="*/ 447520 w 1008304"/>
                <a:gd name="connsiteY31" fmla="*/ 994171 h 1188559"/>
                <a:gd name="connsiteX32" fmla="*/ 411802 w 1008304"/>
                <a:gd name="connsiteY32" fmla="*/ 991790 h 1188559"/>
                <a:gd name="connsiteX33" fmla="*/ 461079 w 1008304"/>
                <a:gd name="connsiteY33" fmla="*/ 1018261 h 1188559"/>
                <a:gd name="connsiteX34" fmla="*/ 401692 w 1008304"/>
                <a:gd name="connsiteY34" fmla="*/ 961111 h 1188559"/>
                <a:gd name="connsiteX35" fmla="*/ 416368 w 1008304"/>
                <a:gd name="connsiteY35" fmla="*/ 871470 h 1188559"/>
                <a:gd name="connsiteX36" fmla="*/ 264164 w 1008304"/>
                <a:gd name="connsiteY36" fmla="*/ 894159 h 1188559"/>
                <a:gd name="connsiteX37" fmla="*/ 257813 w 1008304"/>
                <a:gd name="connsiteY37" fmla="*/ 768342 h 1188559"/>
                <a:gd name="connsiteX38" fmla="*/ 226212 w 1008304"/>
                <a:gd name="connsiteY38" fmla="*/ 594601 h 1188559"/>
                <a:gd name="connsiteX39" fmla="*/ 329817 w 1008304"/>
                <a:gd name="connsiteY39" fmla="*/ 414307 h 1188559"/>
                <a:gd name="connsiteX40" fmla="*/ 102311 w 1008304"/>
                <a:gd name="connsiteY40" fmla="*/ 465962 h 1188559"/>
                <a:gd name="connsiteX41" fmla="*/ 10319 w 1008304"/>
                <a:gd name="connsiteY41" fmla="*/ 373094 h 1188559"/>
                <a:gd name="connsiteX42" fmla="*/ 55273 w 1008304"/>
                <a:gd name="connsiteY42" fmla="*/ 273235 h 1188559"/>
                <a:gd name="connsiteX43" fmla="*/ 280832 w 1008304"/>
                <a:gd name="connsiteY43" fmla="*/ 291703 h 1188559"/>
                <a:gd name="connsiteX44" fmla="*/ 257813 w 1008304"/>
                <a:gd name="connsiteY44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641889 w 1008304"/>
                <a:gd name="connsiteY22" fmla="*/ 1065432 h 1188559"/>
                <a:gd name="connsiteX23" fmla="*/ 720819 w 1008304"/>
                <a:gd name="connsiteY23" fmla="*/ 958056 h 1188559"/>
                <a:gd name="connsiteX24" fmla="*/ 696598 w 1008304"/>
                <a:gd name="connsiteY24" fmla="*/ 987464 h 1188559"/>
                <a:gd name="connsiteX25" fmla="*/ 621203 w 1008304"/>
                <a:gd name="connsiteY25" fmla="*/ 1076462 h 1188559"/>
                <a:gd name="connsiteX26" fmla="*/ 616589 w 1008304"/>
                <a:gd name="connsiteY26" fmla="*/ 1077516 h 1188559"/>
                <a:gd name="connsiteX27" fmla="*/ 599921 w 1008304"/>
                <a:gd name="connsiteY27" fmla="*/ 1175148 h 1188559"/>
                <a:gd name="connsiteX28" fmla="*/ 542771 w 1008304"/>
                <a:gd name="connsiteY28" fmla="*/ 1120377 h 1188559"/>
                <a:gd name="connsiteX29" fmla="*/ 476095 w 1008304"/>
                <a:gd name="connsiteY29" fmla="*/ 1110852 h 1188559"/>
                <a:gd name="connsiteX30" fmla="*/ 447520 w 1008304"/>
                <a:gd name="connsiteY30" fmla="*/ 994171 h 1188559"/>
                <a:gd name="connsiteX31" fmla="*/ 411802 w 1008304"/>
                <a:gd name="connsiteY31" fmla="*/ 991790 h 1188559"/>
                <a:gd name="connsiteX32" fmla="*/ 461079 w 1008304"/>
                <a:gd name="connsiteY32" fmla="*/ 1018261 h 1188559"/>
                <a:gd name="connsiteX33" fmla="*/ 401692 w 1008304"/>
                <a:gd name="connsiteY33" fmla="*/ 961111 h 1188559"/>
                <a:gd name="connsiteX34" fmla="*/ 416368 w 1008304"/>
                <a:gd name="connsiteY34" fmla="*/ 871470 h 1188559"/>
                <a:gd name="connsiteX35" fmla="*/ 264164 w 1008304"/>
                <a:gd name="connsiteY35" fmla="*/ 894159 h 1188559"/>
                <a:gd name="connsiteX36" fmla="*/ 257813 w 1008304"/>
                <a:gd name="connsiteY36" fmla="*/ 768342 h 1188559"/>
                <a:gd name="connsiteX37" fmla="*/ 226212 w 1008304"/>
                <a:gd name="connsiteY37" fmla="*/ 594601 h 1188559"/>
                <a:gd name="connsiteX38" fmla="*/ 329817 w 1008304"/>
                <a:gd name="connsiteY38" fmla="*/ 414307 h 1188559"/>
                <a:gd name="connsiteX39" fmla="*/ 102311 w 1008304"/>
                <a:gd name="connsiteY39" fmla="*/ 465962 h 1188559"/>
                <a:gd name="connsiteX40" fmla="*/ 10319 w 1008304"/>
                <a:gd name="connsiteY40" fmla="*/ 373094 h 1188559"/>
                <a:gd name="connsiteX41" fmla="*/ 55273 w 1008304"/>
                <a:gd name="connsiteY41" fmla="*/ 273235 h 1188559"/>
                <a:gd name="connsiteX42" fmla="*/ 280832 w 1008304"/>
                <a:gd name="connsiteY42" fmla="*/ 291703 h 1188559"/>
                <a:gd name="connsiteX43" fmla="*/ 257813 w 1008304"/>
                <a:gd name="connsiteY43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641889 w 1008304"/>
                <a:gd name="connsiteY22" fmla="*/ 1065432 h 1188559"/>
                <a:gd name="connsiteX23" fmla="*/ 720819 w 1008304"/>
                <a:gd name="connsiteY23" fmla="*/ 958056 h 1188559"/>
                <a:gd name="connsiteX24" fmla="*/ 696598 w 1008304"/>
                <a:gd name="connsiteY24" fmla="*/ 987464 h 1188559"/>
                <a:gd name="connsiteX25" fmla="*/ 621203 w 1008304"/>
                <a:gd name="connsiteY25" fmla="*/ 1076462 h 1188559"/>
                <a:gd name="connsiteX26" fmla="*/ 616589 w 1008304"/>
                <a:gd name="connsiteY26" fmla="*/ 1077516 h 1188559"/>
                <a:gd name="connsiteX27" fmla="*/ 599921 w 1008304"/>
                <a:gd name="connsiteY27" fmla="*/ 1175148 h 1188559"/>
                <a:gd name="connsiteX28" fmla="*/ 542771 w 1008304"/>
                <a:gd name="connsiteY28" fmla="*/ 1120377 h 1188559"/>
                <a:gd name="connsiteX29" fmla="*/ 476095 w 1008304"/>
                <a:gd name="connsiteY29" fmla="*/ 1110852 h 1188559"/>
                <a:gd name="connsiteX30" fmla="*/ 447520 w 1008304"/>
                <a:gd name="connsiteY30" fmla="*/ 994171 h 1188559"/>
                <a:gd name="connsiteX31" fmla="*/ 461079 w 1008304"/>
                <a:gd name="connsiteY31" fmla="*/ 1018261 h 1188559"/>
                <a:gd name="connsiteX32" fmla="*/ 401692 w 1008304"/>
                <a:gd name="connsiteY32" fmla="*/ 961111 h 1188559"/>
                <a:gd name="connsiteX33" fmla="*/ 416368 w 1008304"/>
                <a:gd name="connsiteY33" fmla="*/ 871470 h 1188559"/>
                <a:gd name="connsiteX34" fmla="*/ 264164 w 1008304"/>
                <a:gd name="connsiteY34" fmla="*/ 894159 h 1188559"/>
                <a:gd name="connsiteX35" fmla="*/ 257813 w 1008304"/>
                <a:gd name="connsiteY35" fmla="*/ 768342 h 1188559"/>
                <a:gd name="connsiteX36" fmla="*/ 226212 w 1008304"/>
                <a:gd name="connsiteY36" fmla="*/ 594601 h 1188559"/>
                <a:gd name="connsiteX37" fmla="*/ 329817 w 1008304"/>
                <a:gd name="connsiteY37" fmla="*/ 414307 h 1188559"/>
                <a:gd name="connsiteX38" fmla="*/ 102311 w 1008304"/>
                <a:gd name="connsiteY38" fmla="*/ 465962 h 1188559"/>
                <a:gd name="connsiteX39" fmla="*/ 10319 w 1008304"/>
                <a:gd name="connsiteY39" fmla="*/ 373094 h 1188559"/>
                <a:gd name="connsiteX40" fmla="*/ 55273 w 1008304"/>
                <a:gd name="connsiteY40" fmla="*/ 273235 h 1188559"/>
                <a:gd name="connsiteX41" fmla="*/ 280832 w 1008304"/>
                <a:gd name="connsiteY41" fmla="*/ 291703 h 1188559"/>
                <a:gd name="connsiteX42" fmla="*/ 257813 w 1008304"/>
                <a:gd name="connsiteY42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641889 w 1008304"/>
                <a:gd name="connsiteY22" fmla="*/ 1065432 h 1188559"/>
                <a:gd name="connsiteX23" fmla="*/ 720819 w 1008304"/>
                <a:gd name="connsiteY23" fmla="*/ 958056 h 1188559"/>
                <a:gd name="connsiteX24" fmla="*/ 696598 w 1008304"/>
                <a:gd name="connsiteY24" fmla="*/ 987464 h 1188559"/>
                <a:gd name="connsiteX25" fmla="*/ 621203 w 1008304"/>
                <a:gd name="connsiteY25" fmla="*/ 1076462 h 1188559"/>
                <a:gd name="connsiteX26" fmla="*/ 599921 w 1008304"/>
                <a:gd name="connsiteY26" fmla="*/ 1175148 h 1188559"/>
                <a:gd name="connsiteX27" fmla="*/ 542771 w 1008304"/>
                <a:gd name="connsiteY27" fmla="*/ 1120377 h 1188559"/>
                <a:gd name="connsiteX28" fmla="*/ 476095 w 1008304"/>
                <a:gd name="connsiteY28" fmla="*/ 1110852 h 1188559"/>
                <a:gd name="connsiteX29" fmla="*/ 447520 w 1008304"/>
                <a:gd name="connsiteY29" fmla="*/ 994171 h 1188559"/>
                <a:gd name="connsiteX30" fmla="*/ 461079 w 1008304"/>
                <a:gd name="connsiteY30" fmla="*/ 1018261 h 1188559"/>
                <a:gd name="connsiteX31" fmla="*/ 401692 w 1008304"/>
                <a:gd name="connsiteY31" fmla="*/ 961111 h 1188559"/>
                <a:gd name="connsiteX32" fmla="*/ 416368 w 1008304"/>
                <a:gd name="connsiteY32" fmla="*/ 871470 h 1188559"/>
                <a:gd name="connsiteX33" fmla="*/ 264164 w 1008304"/>
                <a:gd name="connsiteY33" fmla="*/ 894159 h 1188559"/>
                <a:gd name="connsiteX34" fmla="*/ 257813 w 1008304"/>
                <a:gd name="connsiteY34" fmla="*/ 768342 h 1188559"/>
                <a:gd name="connsiteX35" fmla="*/ 226212 w 1008304"/>
                <a:gd name="connsiteY35" fmla="*/ 594601 h 1188559"/>
                <a:gd name="connsiteX36" fmla="*/ 329817 w 1008304"/>
                <a:gd name="connsiteY36" fmla="*/ 414307 h 1188559"/>
                <a:gd name="connsiteX37" fmla="*/ 102311 w 1008304"/>
                <a:gd name="connsiteY37" fmla="*/ 465962 h 1188559"/>
                <a:gd name="connsiteX38" fmla="*/ 10319 w 1008304"/>
                <a:gd name="connsiteY38" fmla="*/ 373094 h 1188559"/>
                <a:gd name="connsiteX39" fmla="*/ 55273 w 1008304"/>
                <a:gd name="connsiteY39" fmla="*/ 273235 h 1188559"/>
                <a:gd name="connsiteX40" fmla="*/ 280832 w 1008304"/>
                <a:gd name="connsiteY40" fmla="*/ 291703 h 1188559"/>
                <a:gd name="connsiteX41" fmla="*/ 257813 w 1008304"/>
                <a:gd name="connsiteY41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641889 w 1008304"/>
                <a:gd name="connsiteY22" fmla="*/ 1065432 h 1188559"/>
                <a:gd name="connsiteX23" fmla="*/ 720819 w 1008304"/>
                <a:gd name="connsiteY23" fmla="*/ 958056 h 1188559"/>
                <a:gd name="connsiteX24" fmla="*/ 696598 w 1008304"/>
                <a:gd name="connsiteY24" fmla="*/ 987464 h 1188559"/>
                <a:gd name="connsiteX25" fmla="*/ 599921 w 1008304"/>
                <a:gd name="connsiteY25" fmla="*/ 1175148 h 1188559"/>
                <a:gd name="connsiteX26" fmla="*/ 542771 w 1008304"/>
                <a:gd name="connsiteY26" fmla="*/ 1120377 h 1188559"/>
                <a:gd name="connsiteX27" fmla="*/ 476095 w 1008304"/>
                <a:gd name="connsiteY27" fmla="*/ 1110852 h 1188559"/>
                <a:gd name="connsiteX28" fmla="*/ 447520 w 1008304"/>
                <a:gd name="connsiteY28" fmla="*/ 994171 h 1188559"/>
                <a:gd name="connsiteX29" fmla="*/ 461079 w 1008304"/>
                <a:gd name="connsiteY29" fmla="*/ 1018261 h 1188559"/>
                <a:gd name="connsiteX30" fmla="*/ 401692 w 1008304"/>
                <a:gd name="connsiteY30" fmla="*/ 961111 h 1188559"/>
                <a:gd name="connsiteX31" fmla="*/ 416368 w 1008304"/>
                <a:gd name="connsiteY31" fmla="*/ 871470 h 1188559"/>
                <a:gd name="connsiteX32" fmla="*/ 264164 w 1008304"/>
                <a:gd name="connsiteY32" fmla="*/ 894159 h 1188559"/>
                <a:gd name="connsiteX33" fmla="*/ 257813 w 1008304"/>
                <a:gd name="connsiteY33" fmla="*/ 768342 h 1188559"/>
                <a:gd name="connsiteX34" fmla="*/ 226212 w 1008304"/>
                <a:gd name="connsiteY34" fmla="*/ 594601 h 1188559"/>
                <a:gd name="connsiteX35" fmla="*/ 329817 w 1008304"/>
                <a:gd name="connsiteY35" fmla="*/ 414307 h 1188559"/>
                <a:gd name="connsiteX36" fmla="*/ 102311 w 1008304"/>
                <a:gd name="connsiteY36" fmla="*/ 465962 h 1188559"/>
                <a:gd name="connsiteX37" fmla="*/ 10319 w 1008304"/>
                <a:gd name="connsiteY37" fmla="*/ 373094 h 1188559"/>
                <a:gd name="connsiteX38" fmla="*/ 55273 w 1008304"/>
                <a:gd name="connsiteY38" fmla="*/ 273235 h 1188559"/>
                <a:gd name="connsiteX39" fmla="*/ 280832 w 1008304"/>
                <a:gd name="connsiteY39" fmla="*/ 291703 h 1188559"/>
                <a:gd name="connsiteX40" fmla="*/ 257813 w 1008304"/>
                <a:gd name="connsiteY40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727194 w 1008304"/>
                <a:gd name="connsiteY15" fmla="*/ 569333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720819 w 1008304"/>
                <a:gd name="connsiteY22" fmla="*/ 958056 h 1188559"/>
                <a:gd name="connsiteX23" fmla="*/ 696598 w 1008304"/>
                <a:gd name="connsiteY23" fmla="*/ 987464 h 1188559"/>
                <a:gd name="connsiteX24" fmla="*/ 599921 w 1008304"/>
                <a:gd name="connsiteY24" fmla="*/ 1175148 h 1188559"/>
                <a:gd name="connsiteX25" fmla="*/ 542771 w 1008304"/>
                <a:gd name="connsiteY25" fmla="*/ 1120377 h 1188559"/>
                <a:gd name="connsiteX26" fmla="*/ 476095 w 1008304"/>
                <a:gd name="connsiteY26" fmla="*/ 1110852 h 1188559"/>
                <a:gd name="connsiteX27" fmla="*/ 447520 w 1008304"/>
                <a:gd name="connsiteY27" fmla="*/ 994171 h 1188559"/>
                <a:gd name="connsiteX28" fmla="*/ 461079 w 1008304"/>
                <a:gd name="connsiteY28" fmla="*/ 1018261 h 1188559"/>
                <a:gd name="connsiteX29" fmla="*/ 401692 w 1008304"/>
                <a:gd name="connsiteY29" fmla="*/ 961111 h 1188559"/>
                <a:gd name="connsiteX30" fmla="*/ 416368 w 1008304"/>
                <a:gd name="connsiteY30" fmla="*/ 871470 h 1188559"/>
                <a:gd name="connsiteX31" fmla="*/ 264164 w 1008304"/>
                <a:gd name="connsiteY31" fmla="*/ 894159 h 1188559"/>
                <a:gd name="connsiteX32" fmla="*/ 257813 w 1008304"/>
                <a:gd name="connsiteY32" fmla="*/ 768342 h 1188559"/>
                <a:gd name="connsiteX33" fmla="*/ 226212 w 1008304"/>
                <a:gd name="connsiteY33" fmla="*/ 594601 h 1188559"/>
                <a:gd name="connsiteX34" fmla="*/ 329817 w 1008304"/>
                <a:gd name="connsiteY34" fmla="*/ 414307 h 1188559"/>
                <a:gd name="connsiteX35" fmla="*/ 102311 w 1008304"/>
                <a:gd name="connsiteY35" fmla="*/ 465962 h 1188559"/>
                <a:gd name="connsiteX36" fmla="*/ 10319 w 1008304"/>
                <a:gd name="connsiteY36" fmla="*/ 373094 h 1188559"/>
                <a:gd name="connsiteX37" fmla="*/ 55273 w 1008304"/>
                <a:gd name="connsiteY37" fmla="*/ 273235 h 1188559"/>
                <a:gd name="connsiteX38" fmla="*/ 280832 w 1008304"/>
                <a:gd name="connsiteY38" fmla="*/ 291703 h 1188559"/>
                <a:gd name="connsiteX39" fmla="*/ 257813 w 1008304"/>
                <a:gd name="connsiteY39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852893 w 1008304"/>
                <a:gd name="connsiteY15" fmla="*/ 637251 h 1188559"/>
                <a:gd name="connsiteX16" fmla="*/ 891164 w 1008304"/>
                <a:gd name="connsiteY16" fmla="*/ 660622 h 1188559"/>
                <a:gd name="connsiteX17" fmla="*/ 964981 w 1008304"/>
                <a:gd name="connsiteY17" fmla="*/ 772514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720819 w 1008304"/>
                <a:gd name="connsiteY22" fmla="*/ 958056 h 1188559"/>
                <a:gd name="connsiteX23" fmla="*/ 696598 w 1008304"/>
                <a:gd name="connsiteY23" fmla="*/ 987464 h 1188559"/>
                <a:gd name="connsiteX24" fmla="*/ 599921 w 1008304"/>
                <a:gd name="connsiteY24" fmla="*/ 1175148 h 1188559"/>
                <a:gd name="connsiteX25" fmla="*/ 542771 w 1008304"/>
                <a:gd name="connsiteY25" fmla="*/ 1120377 h 1188559"/>
                <a:gd name="connsiteX26" fmla="*/ 476095 w 1008304"/>
                <a:gd name="connsiteY26" fmla="*/ 1110852 h 1188559"/>
                <a:gd name="connsiteX27" fmla="*/ 447520 w 1008304"/>
                <a:gd name="connsiteY27" fmla="*/ 994171 h 1188559"/>
                <a:gd name="connsiteX28" fmla="*/ 461079 w 1008304"/>
                <a:gd name="connsiteY28" fmla="*/ 1018261 h 1188559"/>
                <a:gd name="connsiteX29" fmla="*/ 401692 w 1008304"/>
                <a:gd name="connsiteY29" fmla="*/ 961111 h 1188559"/>
                <a:gd name="connsiteX30" fmla="*/ 416368 w 1008304"/>
                <a:gd name="connsiteY30" fmla="*/ 871470 h 1188559"/>
                <a:gd name="connsiteX31" fmla="*/ 264164 w 1008304"/>
                <a:gd name="connsiteY31" fmla="*/ 894159 h 1188559"/>
                <a:gd name="connsiteX32" fmla="*/ 257813 w 1008304"/>
                <a:gd name="connsiteY32" fmla="*/ 768342 h 1188559"/>
                <a:gd name="connsiteX33" fmla="*/ 226212 w 1008304"/>
                <a:gd name="connsiteY33" fmla="*/ 594601 h 1188559"/>
                <a:gd name="connsiteX34" fmla="*/ 329817 w 1008304"/>
                <a:gd name="connsiteY34" fmla="*/ 414307 h 1188559"/>
                <a:gd name="connsiteX35" fmla="*/ 102311 w 1008304"/>
                <a:gd name="connsiteY35" fmla="*/ 465962 h 1188559"/>
                <a:gd name="connsiteX36" fmla="*/ 10319 w 1008304"/>
                <a:gd name="connsiteY36" fmla="*/ 373094 h 1188559"/>
                <a:gd name="connsiteX37" fmla="*/ 55273 w 1008304"/>
                <a:gd name="connsiteY37" fmla="*/ 273235 h 1188559"/>
                <a:gd name="connsiteX38" fmla="*/ 280832 w 1008304"/>
                <a:gd name="connsiteY38" fmla="*/ 291703 h 1188559"/>
                <a:gd name="connsiteX39" fmla="*/ 257813 w 1008304"/>
                <a:gd name="connsiteY39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852893 w 1008304"/>
                <a:gd name="connsiteY15" fmla="*/ 637251 h 1188559"/>
                <a:gd name="connsiteX16" fmla="*/ 891164 w 1008304"/>
                <a:gd name="connsiteY16" fmla="*/ 660622 h 1188559"/>
                <a:gd name="connsiteX17" fmla="*/ 885372 w 1008304"/>
                <a:gd name="connsiteY17" fmla="*/ 829113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720819 w 1008304"/>
                <a:gd name="connsiteY22" fmla="*/ 958056 h 1188559"/>
                <a:gd name="connsiteX23" fmla="*/ 696598 w 1008304"/>
                <a:gd name="connsiteY23" fmla="*/ 987464 h 1188559"/>
                <a:gd name="connsiteX24" fmla="*/ 599921 w 1008304"/>
                <a:gd name="connsiteY24" fmla="*/ 1175148 h 1188559"/>
                <a:gd name="connsiteX25" fmla="*/ 542771 w 1008304"/>
                <a:gd name="connsiteY25" fmla="*/ 1120377 h 1188559"/>
                <a:gd name="connsiteX26" fmla="*/ 476095 w 1008304"/>
                <a:gd name="connsiteY26" fmla="*/ 1110852 h 1188559"/>
                <a:gd name="connsiteX27" fmla="*/ 447520 w 1008304"/>
                <a:gd name="connsiteY27" fmla="*/ 994171 h 1188559"/>
                <a:gd name="connsiteX28" fmla="*/ 461079 w 1008304"/>
                <a:gd name="connsiteY28" fmla="*/ 1018261 h 1188559"/>
                <a:gd name="connsiteX29" fmla="*/ 401692 w 1008304"/>
                <a:gd name="connsiteY29" fmla="*/ 961111 h 1188559"/>
                <a:gd name="connsiteX30" fmla="*/ 416368 w 1008304"/>
                <a:gd name="connsiteY30" fmla="*/ 871470 h 1188559"/>
                <a:gd name="connsiteX31" fmla="*/ 264164 w 1008304"/>
                <a:gd name="connsiteY31" fmla="*/ 894159 h 1188559"/>
                <a:gd name="connsiteX32" fmla="*/ 257813 w 1008304"/>
                <a:gd name="connsiteY32" fmla="*/ 768342 h 1188559"/>
                <a:gd name="connsiteX33" fmla="*/ 226212 w 1008304"/>
                <a:gd name="connsiteY33" fmla="*/ 594601 h 1188559"/>
                <a:gd name="connsiteX34" fmla="*/ 329817 w 1008304"/>
                <a:gd name="connsiteY34" fmla="*/ 414307 h 1188559"/>
                <a:gd name="connsiteX35" fmla="*/ 102311 w 1008304"/>
                <a:gd name="connsiteY35" fmla="*/ 465962 h 1188559"/>
                <a:gd name="connsiteX36" fmla="*/ 10319 w 1008304"/>
                <a:gd name="connsiteY36" fmla="*/ 373094 h 1188559"/>
                <a:gd name="connsiteX37" fmla="*/ 55273 w 1008304"/>
                <a:gd name="connsiteY37" fmla="*/ 273235 h 1188559"/>
                <a:gd name="connsiteX38" fmla="*/ 280832 w 1008304"/>
                <a:gd name="connsiteY38" fmla="*/ 291703 h 1188559"/>
                <a:gd name="connsiteX39" fmla="*/ 257813 w 1008304"/>
                <a:gd name="connsiteY39" fmla="*/ 129668 h 1188559"/>
                <a:gd name="connsiteX0" fmla="*/ 257813 w 1008304"/>
                <a:gd name="connsiteY0" fmla="*/ 129668 h 1188559"/>
                <a:gd name="connsiteX1" fmla="*/ 347507 w 1008304"/>
                <a:gd name="connsiteY1" fmla="*/ 65484 h 1188559"/>
                <a:gd name="connsiteX2" fmla="*/ 492763 w 1008304"/>
                <a:gd name="connsiteY2" fmla="*/ 1191 h 1188559"/>
                <a:gd name="connsiteX3" fmla="*/ 607063 w 1008304"/>
                <a:gd name="connsiteY3" fmla="*/ 60722 h 1188559"/>
                <a:gd name="connsiteX4" fmla="*/ 676120 w 1008304"/>
                <a:gd name="connsiteY4" fmla="*/ 82153 h 1188559"/>
                <a:gd name="connsiteX5" fmla="*/ 749939 w 1008304"/>
                <a:gd name="connsiteY5" fmla="*/ 75009 h 1188559"/>
                <a:gd name="connsiteX6" fmla="*/ 864238 w 1008304"/>
                <a:gd name="connsiteY6" fmla="*/ 101203 h 1188559"/>
                <a:gd name="connsiteX7" fmla="*/ 896504 w 1008304"/>
                <a:gd name="connsiteY7" fmla="*/ 205868 h 1188559"/>
                <a:gd name="connsiteX8" fmla="*/ 923769 w 1008304"/>
                <a:gd name="connsiteY8" fmla="*/ 141685 h 1188559"/>
                <a:gd name="connsiteX9" fmla="*/ 964252 w 1008304"/>
                <a:gd name="connsiteY9" fmla="*/ 179785 h 1188559"/>
                <a:gd name="connsiteX10" fmla="*/ 990445 w 1008304"/>
                <a:gd name="connsiteY10" fmla="*/ 184546 h 1188559"/>
                <a:gd name="connsiteX11" fmla="*/ 1007113 w 1008304"/>
                <a:gd name="connsiteY11" fmla="*/ 267891 h 1188559"/>
                <a:gd name="connsiteX12" fmla="*/ 992827 w 1008304"/>
                <a:gd name="connsiteY12" fmla="*/ 348852 h 1188559"/>
                <a:gd name="connsiteX13" fmla="*/ 1003765 w 1008304"/>
                <a:gd name="connsiteY13" fmla="*/ 401234 h 1188559"/>
                <a:gd name="connsiteX14" fmla="*/ 908588 w 1008304"/>
                <a:gd name="connsiteY14" fmla="*/ 472857 h 1188559"/>
                <a:gd name="connsiteX15" fmla="*/ 852893 w 1008304"/>
                <a:gd name="connsiteY15" fmla="*/ 637251 h 1188559"/>
                <a:gd name="connsiteX16" fmla="*/ 845074 w 1008304"/>
                <a:gd name="connsiteY16" fmla="*/ 679488 h 1188559"/>
                <a:gd name="connsiteX17" fmla="*/ 885372 w 1008304"/>
                <a:gd name="connsiteY17" fmla="*/ 829113 h 1188559"/>
                <a:gd name="connsiteX18" fmla="*/ 856174 w 1008304"/>
                <a:gd name="connsiteY18" fmla="*/ 887018 h 1188559"/>
                <a:gd name="connsiteX19" fmla="*/ 840672 w 1008304"/>
                <a:gd name="connsiteY19" fmla="*/ 903735 h 1188559"/>
                <a:gd name="connsiteX20" fmla="*/ 777037 w 1008304"/>
                <a:gd name="connsiteY20" fmla="*/ 922811 h 1188559"/>
                <a:gd name="connsiteX21" fmla="*/ 717045 w 1008304"/>
                <a:gd name="connsiteY21" fmla="*/ 965571 h 1188559"/>
                <a:gd name="connsiteX22" fmla="*/ 720819 w 1008304"/>
                <a:gd name="connsiteY22" fmla="*/ 958056 h 1188559"/>
                <a:gd name="connsiteX23" fmla="*/ 696598 w 1008304"/>
                <a:gd name="connsiteY23" fmla="*/ 987464 h 1188559"/>
                <a:gd name="connsiteX24" fmla="*/ 599921 w 1008304"/>
                <a:gd name="connsiteY24" fmla="*/ 1175148 h 1188559"/>
                <a:gd name="connsiteX25" fmla="*/ 542771 w 1008304"/>
                <a:gd name="connsiteY25" fmla="*/ 1120377 h 1188559"/>
                <a:gd name="connsiteX26" fmla="*/ 476095 w 1008304"/>
                <a:gd name="connsiteY26" fmla="*/ 1110852 h 1188559"/>
                <a:gd name="connsiteX27" fmla="*/ 447520 w 1008304"/>
                <a:gd name="connsiteY27" fmla="*/ 994171 h 1188559"/>
                <a:gd name="connsiteX28" fmla="*/ 461079 w 1008304"/>
                <a:gd name="connsiteY28" fmla="*/ 1018261 h 1188559"/>
                <a:gd name="connsiteX29" fmla="*/ 401692 w 1008304"/>
                <a:gd name="connsiteY29" fmla="*/ 961111 h 1188559"/>
                <a:gd name="connsiteX30" fmla="*/ 416368 w 1008304"/>
                <a:gd name="connsiteY30" fmla="*/ 871470 h 1188559"/>
                <a:gd name="connsiteX31" fmla="*/ 264164 w 1008304"/>
                <a:gd name="connsiteY31" fmla="*/ 894159 h 1188559"/>
                <a:gd name="connsiteX32" fmla="*/ 257813 w 1008304"/>
                <a:gd name="connsiteY32" fmla="*/ 768342 h 1188559"/>
                <a:gd name="connsiteX33" fmla="*/ 226212 w 1008304"/>
                <a:gd name="connsiteY33" fmla="*/ 594601 h 1188559"/>
                <a:gd name="connsiteX34" fmla="*/ 329817 w 1008304"/>
                <a:gd name="connsiteY34" fmla="*/ 414307 h 1188559"/>
                <a:gd name="connsiteX35" fmla="*/ 102311 w 1008304"/>
                <a:gd name="connsiteY35" fmla="*/ 465962 h 1188559"/>
                <a:gd name="connsiteX36" fmla="*/ 10319 w 1008304"/>
                <a:gd name="connsiteY36" fmla="*/ 373094 h 1188559"/>
                <a:gd name="connsiteX37" fmla="*/ 55273 w 1008304"/>
                <a:gd name="connsiteY37" fmla="*/ 273235 h 1188559"/>
                <a:gd name="connsiteX38" fmla="*/ 280832 w 1008304"/>
                <a:gd name="connsiteY38" fmla="*/ 291703 h 1188559"/>
                <a:gd name="connsiteX39" fmla="*/ 257813 w 1008304"/>
                <a:gd name="connsiteY39" fmla="*/ 129668 h 1188559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885372 w 1008304"/>
                <a:gd name="connsiteY17" fmla="*/ 829113 h 1252703"/>
                <a:gd name="connsiteX18" fmla="*/ 856174 w 1008304"/>
                <a:gd name="connsiteY18" fmla="*/ 887018 h 1252703"/>
                <a:gd name="connsiteX19" fmla="*/ 840672 w 1008304"/>
                <a:gd name="connsiteY19" fmla="*/ 903735 h 1252703"/>
                <a:gd name="connsiteX20" fmla="*/ 777037 w 1008304"/>
                <a:gd name="connsiteY20" fmla="*/ 922811 h 1252703"/>
                <a:gd name="connsiteX21" fmla="*/ 717045 w 1008304"/>
                <a:gd name="connsiteY21" fmla="*/ 965571 h 1252703"/>
                <a:gd name="connsiteX22" fmla="*/ 720819 w 1008304"/>
                <a:gd name="connsiteY22" fmla="*/ 958056 h 1252703"/>
                <a:gd name="connsiteX23" fmla="*/ 696598 w 1008304"/>
                <a:gd name="connsiteY23" fmla="*/ 987464 h 1252703"/>
                <a:gd name="connsiteX24" fmla="*/ 729810 w 1008304"/>
                <a:gd name="connsiteY24" fmla="*/ 1239292 h 1252703"/>
                <a:gd name="connsiteX25" fmla="*/ 542771 w 1008304"/>
                <a:gd name="connsiteY25" fmla="*/ 1120377 h 1252703"/>
                <a:gd name="connsiteX26" fmla="*/ 476095 w 1008304"/>
                <a:gd name="connsiteY26" fmla="*/ 1110852 h 1252703"/>
                <a:gd name="connsiteX27" fmla="*/ 447520 w 1008304"/>
                <a:gd name="connsiteY27" fmla="*/ 994171 h 1252703"/>
                <a:gd name="connsiteX28" fmla="*/ 461079 w 1008304"/>
                <a:gd name="connsiteY28" fmla="*/ 1018261 h 1252703"/>
                <a:gd name="connsiteX29" fmla="*/ 401692 w 1008304"/>
                <a:gd name="connsiteY29" fmla="*/ 961111 h 1252703"/>
                <a:gd name="connsiteX30" fmla="*/ 416368 w 1008304"/>
                <a:gd name="connsiteY30" fmla="*/ 871470 h 1252703"/>
                <a:gd name="connsiteX31" fmla="*/ 264164 w 1008304"/>
                <a:gd name="connsiteY31" fmla="*/ 894159 h 1252703"/>
                <a:gd name="connsiteX32" fmla="*/ 257813 w 1008304"/>
                <a:gd name="connsiteY32" fmla="*/ 768342 h 1252703"/>
                <a:gd name="connsiteX33" fmla="*/ 226212 w 1008304"/>
                <a:gd name="connsiteY33" fmla="*/ 594601 h 1252703"/>
                <a:gd name="connsiteX34" fmla="*/ 329817 w 1008304"/>
                <a:gd name="connsiteY34" fmla="*/ 414307 h 1252703"/>
                <a:gd name="connsiteX35" fmla="*/ 102311 w 1008304"/>
                <a:gd name="connsiteY35" fmla="*/ 465962 h 1252703"/>
                <a:gd name="connsiteX36" fmla="*/ 10319 w 1008304"/>
                <a:gd name="connsiteY36" fmla="*/ 373094 h 1252703"/>
                <a:gd name="connsiteX37" fmla="*/ 55273 w 1008304"/>
                <a:gd name="connsiteY37" fmla="*/ 273235 h 1252703"/>
                <a:gd name="connsiteX38" fmla="*/ 280832 w 1008304"/>
                <a:gd name="connsiteY38" fmla="*/ 291703 h 1252703"/>
                <a:gd name="connsiteX39" fmla="*/ 257813 w 1008304"/>
                <a:gd name="connsiteY39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885372 w 1008304"/>
                <a:gd name="connsiteY17" fmla="*/ 829113 h 1252703"/>
                <a:gd name="connsiteX18" fmla="*/ 856174 w 1008304"/>
                <a:gd name="connsiteY18" fmla="*/ 887018 h 1252703"/>
                <a:gd name="connsiteX19" fmla="*/ 710783 w 1008304"/>
                <a:gd name="connsiteY19" fmla="*/ 937694 h 1252703"/>
                <a:gd name="connsiteX20" fmla="*/ 777037 w 1008304"/>
                <a:gd name="connsiteY20" fmla="*/ 922811 h 1252703"/>
                <a:gd name="connsiteX21" fmla="*/ 717045 w 1008304"/>
                <a:gd name="connsiteY21" fmla="*/ 965571 h 1252703"/>
                <a:gd name="connsiteX22" fmla="*/ 720819 w 1008304"/>
                <a:gd name="connsiteY22" fmla="*/ 958056 h 1252703"/>
                <a:gd name="connsiteX23" fmla="*/ 696598 w 1008304"/>
                <a:gd name="connsiteY23" fmla="*/ 987464 h 1252703"/>
                <a:gd name="connsiteX24" fmla="*/ 729810 w 1008304"/>
                <a:gd name="connsiteY24" fmla="*/ 1239292 h 1252703"/>
                <a:gd name="connsiteX25" fmla="*/ 542771 w 1008304"/>
                <a:gd name="connsiteY25" fmla="*/ 1120377 h 1252703"/>
                <a:gd name="connsiteX26" fmla="*/ 476095 w 1008304"/>
                <a:gd name="connsiteY26" fmla="*/ 1110852 h 1252703"/>
                <a:gd name="connsiteX27" fmla="*/ 447520 w 1008304"/>
                <a:gd name="connsiteY27" fmla="*/ 994171 h 1252703"/>
                <a:gd name="connsiteX28" fmla="*/ 461079 w 1008304"/>
                <a:gd name="connsiteY28" fmla="*/ 1018261 h 1252703"/>
                <a:gd name="connsiteX29" fmla="*/ 401692 w 1008304"/>
                <a:gd name="connsiteY29" fmla="*/ 961111 h 1252703"/>
                <a:gd name="connsiteX30" fmla="*/ 416368 w 1008304"/>
                <a:gd name="connsiteY30" fmla="*/ 871470 h 1252703"/>
                <a:gd name="connsiteX31" fmla="*/ 264164 w 1008304"/>
                <a:gd name="connsiteY31" fmla="*/ 894159 h 1252703"/>
                <a:gd name="connsiteX32" fmla="*/ 257813 w 1008304"/>
                <a:gd name="connsiteY32" fmla="*/ 768342 h 1252703"/>
                <a:gd name="connsiteX33" fmla="*/ 226212 w 1008304"/>
                <a:gd name="connsiteY33" fmla="*/ 594601 h 1252703"/>
                <a:gd name="connsiteX34" fmla="*/ 329817 w 1008304"/>
                <a:gd name="connsiteY34" fmla="*/ 414307 h 1252703"/>
                <a:gd name="connsiteX35" fmla="*/ 102311 w 1008304"/>
                <a:gd name="connsiteY35" fmla="*/ 465962 h 1252703"/>
                <a:gd name="connsiteX36" fmla="*/ 10319 w 1008304"/>
                <a:gd name="connsiteY36" fmla="*/ 373094 h 1252703"/>
                <a:gd name="connsiteX37" fmla="*/ 55273 w 1008304"/>
                <a:gd name="connsiteY37" fmla="*/ 273235 h 1252703"/>
                <a:gd name="connsiteX38" fmla="*/ 280832 w 1008304"/>
                <a:gd name="connsiteY38" fmla="*/ 291703 h 1252703"/>
                <a:gd name="connsiteX39" fmla="*/ 257813 w 1008304"/>
                <a:gd name="connsiteY39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885372 w 1008304"/>
                <a:gd name="connsiteY17" fmla="*/ 829113 h 1252703"/>
                <a:gd name="connsiteX18" fmla="*/ 856174 w 1008304"/>
                <a:gd name="connsiteY18" fmla="*/ 887018 h 1252703"/>
                <a:gd name="connsiteX19" fmla="*/ 777037 w 1008304"/>
                <a:gd name="connsiteY19" fmla="*/ 922811 h 1252703"/>
                <a:gd name="connsiteX20" fmla="*/ 717045 w 1008304"/>
                <a:gd name="connsiteY20" fmla="*/ 965571 h 1252703"/>
                <a:gd name="connsiteX21" fmla="*/ 720819 w 1008304"/>
                <a:gd name="connsiteY21" fmla="*/ 958056 h 1252703"/>
                <a:gd name="connsiteX22" fmla="*/ 696598 w 1008304"/>
                <a:gd name="connsiteY22" fmla="*/ 987464 h 1252703"/>
                <a:gd name="connsiteX23" fmla="*/ 729810 w 1008304"/>
                <a:gd name="connsiteY23" fmla="*/ 1239292 h 1252703"/>
                <a:gd name="connsiteX24" fmla="*/ 542771 w 1008304"/>
                <a:gd name="connsiteY24" fmla="*/ 1120377 h 1252703"/>
                <a:gd name="connsiteX25" fmla="*/ 476095 w 1008304"/>
                <a:gd name="connsiteY25" fmla="*/ 1110852 h 1252703"/>
                <a:gd name="connsiteX26" fmla="*/ 447520 w 1008304"/>
                <a:gd name="connsiteY26" fmla="*/ 994171 h 1252703"/>
                <a:gd name="connsiteX27" fmla="*/ 461079 w 1008304"/>
                <a:gd name="connsiteY27" fmla="*/ 1018261 h 1252703"/>
                <a:gd name="connsiteX28" fmla="*/ 401692 w 1008304"/>
                <a:gd name="connsiteY28" fmla="*/ 961111 h 1252703"/>
                <a:gd name="connsiteX29" fmla="*/ 416368 w 1008304"/>
                <a:gd name="connsiteY29" fmla="*/ 871470 h 1252703"/>
                <a:gd name="connsiteX30" fmla="*/ 264164 w 1008304"/>
                <a:gd name="connsiteY30" fmla="*/ 894159 h 1252703"/>
                <a:gd name="connsiteX31" fmla="*/ 257813 w 1008304"/>
                <a:gd name="connsiteY31" fmla="*/ 768342 h 1252703"/>
                <a:gd name="connsiteX32" fmla="*/ 226212 w 1008304"/>
                <a:gd name="connsiteY32" fmla="*/ 594601 h 1252703"/>
                <a:gd name="connsiteX33" fmla="*/ 329817 w 1008304"/>
                <a:gd name="connsiteY33" fmla="*/ 414307 h 1252703"/>
                <a:gd name="connsiteX34" fmla="*/ 102311 w 1008304"/>
                <a:gd name="connsiteY34" fmla="*/ 465962 h 1252703"/>
                <a:gd name="connsiteX35" fmla="*/ 10319 w 1008304"/>
                <a:gd name="connsiteY35" fmla="*/ 373094 h 1252703"/>
                <a:gd name="connsiteX36" fmla="*/ 55273 w 1008304"/>
                <a:gd name="connsiteY36" fmla="*/ 273235 h 1252703"/>
                <a:gd name="connsiteX37" fmla="*/ 280832 w 1008304"/>
                <a:gd name="connsiteY37" fmla="*/ 291703 h 1252703"/>
                <a:gd name="connsiteX38" fmla="*/ 257813 w 1008304"/>
                <a:gd name="connsiteY38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856174 w 1008304"/>
                <a:gd name="connsiteY18" fmla="*/ 887018 h 1252703"/>
                <a:gd name="connsiteX19" fmla="*/ 777037 w 1008304"/>
                <a:gd name="connsiteY19" fmla="*/ 922811 h 1252703"/>
                <a:gd name="connsiteX20" fmla="*/ 717045 w 1008304"/>
                <a:gd name="connsiteY20" fmla="*/ 965571 h 1252703"/>
                <a:gd name="connsiteX21" fmla="*/ 720819 w 1008304"/>
                <a:gd name="connsiteY21" fmla="*/ 958056 h 1252703"/>
                <a:gd name="connsiteX22" fmla="*/ 696598 w 1008304"/>
                <a:gd name="connsiteY22" fmla="*/ 987464 h 1252703"/>
                <a:gd name="connsiteX23" fmla="*/ 729810 w 1008304"/>
                <a:gd name="connsiteY23" fmla="*/ 1239292 h 1252703"/>
                <a:gd name="connsiteX24" fmla="*/ 542771 w 1008304"/>
                <a:gd name="connsiteY24" fmla="*/ 1120377 h 1252703"/>
                <a:gd name="connsiteX25" fmla="*/ 476095 w 1008304"/>
                <a:gd name="connsiteY25" fmla="*/ 1110852 h 1252703"/>
                <a:gd name="connsiteX26" fmla="*/ 447520 w 1008304"/>
                <a:gd name="connsiteY26" fmla="*/ 994171 h 1252703"/>
                <a:gd name="connsiteX27" fmla="*/ 461079 w 1008304"/>
                <a:gd name="connsiteY27" fmla="*/ 1018261 h 1252703"/>
                <a:gd name="connsiteX28" fmla="*/ 401692 w 1008304"/>
                <a:gd name="connsiteY28" fmla="*/ 961111 h 1252703"/>
                <a:gd name="connsiteX29" fmla="*/ 416368 w 1008304"/>
                <a:gd name="connsiteY29" fmla="*/ 871470 h 1252703"/>
                <a:gd name="connsiteX30" fmla="*/ 264164 w 1008304"/>
                <a:gd name="connsiteY30" fmla="*/ 894159 h 1252703"/>
                <a:gd name="connsiteX31" fmla="*/ 257813 w 1008304"/>
                <a:gd name="connsiteY31" fmla="*/ 768342 h 1252703"/>
                <a:gd name="connsiteX32" fmla="*/ 226212 w 1008304"/>
                <a:gd name="connsiteY32" fmla="*/ 594601 h 1252703"/>
                <a:gd name="connsiteX33" fmla="*/ 329817 w 1008304"/>
                <a:gd name="connsiteY33" fmla="*/ 414307 h 1252703"/>
                <a:gd name="connsiteX34" fmla="*/ 102311 w 1008304"/>
                <a:gd name="connsiteY34" fmla="*/ 465962 h 1252703"/>
                <a:gd name="connsiteX35" fmla="*/ 10319 w 1008304"/>
                <a:gd name="connsiteY35" fmla="*/ 373094 h 1252703"/>
                <a:gd name="connsiteX36" fmla="*/ 55273 w 1008304"/>
                <a:gd name="connsiteY36" fmla="*/ 273235 h 1252703"/>
                <a:gd name="connsiteX37" fmla="*/ 280832 w 1008304"/>
                <a:gd name="connsiteY37" fmla="*/ 291703 h 1252703"/>
                <a:gd name="connsiteX38" fmla="*/ 257813 w 1008304"/>
                <a:gd name="connsiteY38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77037 w 1008304"/>
                <a:gd name="connsiteY19" fmla="*/ 922811 h 1252703"/>
                <a:gd name="connsiteX20" fmla="*/ 717045 w 1008304"/>
                <a:gd name="connsiteY20" fmla="*/ 965571 h 1252703"/>
                <a:gd name="connsiteX21" fmla="*/ 720819 w 1008304"/>
                <a:gd name="connsiteY21" fmla="*/ 958056 h 1252703"/>
                <a:gd name="connsiteX22" fmla="*/ 696598 w 1008304"/>
                <a:gd name="connsiteY22" fmla="*/ 987464 h 1252703"/>
                <a:gd name="connsiteX23" fmla="*/ 729810 w 1008304"/>
                <a:gd name="connsiteY23" fmla="*/ 1239292 h 1252703"/>
                <a:gd name="connsiteX24" fmla="*/ 542771 w 1008304"/>
                <a:gd name="connsiteY24" fmla="*/ 1120377 h 1252703"/>
                <a:gd name="connsiteX25" fmla="*/ 476095 w 1008304"/>
                <a:gd name="connsiteY25" fmla="*/ 1110852 h 1252703"/>
                <a:gd name="connsiteX26" fmla="*/ 447520 w 1008304"/>
                <a:gd name="connsiteY26" fmla="*/ 994171 h 1252703"/>
                <a:gd name="connsiteX27" fmla="*/ 461079 w 1008304"/>
                <a:gd name="connsiteY27" fmla="*/ 1018261 h 1252703"/>
                <a:gd name="connsiteX28" fmla="*/ 401692 w 1008304"/>
                <a:gd name="connsiteY28" fmla="*/ 961111 h 1252703"/>
                <a:gd name="connsiteX29" fmla="*/ 416368 w 1008304"/>
                <a:gd name="connsiteY29" fmla="*/ 871470 h 1252703"/>
                <a:gd name="connsiteX30" fmla="*/ 264164 w 1008304"/>
                <a:gd name="connsiteY30" fmla="*/ 894159 h 1252703"/>
                <a:gd name="connsiteX31" fmla="*/ 257813 w 1008304"/>
                <a:gd name="connsiteY31" fmla="*/ 768342 h 1252703"/>
                <a:gd name="connsiteX32" fmla="*/ 226212 w 1008304"/>
                <a:gd name="connsiteY32" fmla="*/ 594601 h 1252703"/>
                <a:gd name="connsiteX33" fmla="*/ 329817 w 1008304"/>
                <a:gd name="connsiteY33" fmla="*/ 414307 h 1252703"/>
                <a:gd name="connsiteX34" fmla="*/ 102311 w 1008304"/>
                <a:gd name="connsiteY34" fmla="*/ 465962 h 1252703"/>
                <a:gd name="connsiteX35" fmla="*/ 10319 w 1008304"/>
                <a:gd name="connsiteY35" fmla="*/ 373094 h 1252703"/>
                <a:gd name="connsiteX36" fmla="*/ 55273 w 1008304"/>
                <a:gd name="connsiteY36" fmla="*/ 273235 h 1252703"/>
                <a:gd name="connsiteX37" fmla="*/ 280832 w 1008304"/>
                <a:gd name="connsiteY37" fmla="*/ 291703 h 1252703"/>
                <a:gd name="connsiteX38" fmla="*/ 257813 w 1008304"/>
                <a:gd name="connsiteY38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720819 w 1008304"/>
                <a:gd name="connsiteY20" fmla="*/ 958056 h 1252703"/>
                <a:gd name="connsiteX21" fmla="*/ 696598 w 1008304"/>
                <a:gd name="connsiteY21" fmla="*/ 987464 h 1252703"/>
                <a:gd name="connsiteX22" fmla="*/ 729810 w 1008304"/>
                <a:gd name="connsiteY22" fmla="*/ 1239292 h 1252703"/>
                <a:gd name="connsiteX23" fmla="*/ 542771 w 1008304"/>
                <a:gd name="connsiteY23" fmla="*/ 1120377 h 1252703"/>
                <a:gd name="connsiteX24" fmla="*/ 476095 w 1008304"/>
                <a:gd name="connsiteY24" fmla="*/ 1110852 h 1252703"/>
                <a:gd name="connsiteX25" fmla="*/ 447520 w 1008304"/>
                <a:gd name="connsiteY25" fmla="*/ 994171 h 1252703"/>
                <a:gd name="connsiteX26" fmla="*/ 461079 w 1008304"/>
                <a:gd name="connsiteY26" fmla="*/ 1018261 h 1252703"/>
                <a:gd name="connsiteX27" fmla="*/ 401692 w 1008304"/>
                <a:gd name="connsiteY27" fmla="*/ 961111 h 1252703"/>
                <a:gd name="connsiteX28" fmla="*/ 416368 w 1008304"/>
                <a:gd name="connsiteY28" fmla="*/ 871470 h 1252703"/>
                <a:gd name="connsiteX29" fmla="*/ 264164 w 1008304"/>
                <a:gd name="connsiteY29" fmla="*/ 894159 h 1252703"/>
                <a:gd name="connsiteX30" fmla="*/ 257813 w 1008304"/>
                <a:gd name="connsiteY30" fmla="*/ 768342 h 1252703"/>
                <a:gd name="connsiteX31" fmla="*/ 226212 w 1008304"/>
                <a:gd name="connsiteY31" fmla="*/ 594601 h 1252703"/>
                <a:gd name="connsiteX32" fmla="*/ 329817 w 1008304"/>
                <a:gd name="connsiteY32" fmla="*/ 414307 h 1252703"/>
                <a:gd name="connsiteX33" fmla="*/ 102311 w 1008304"/>
                <a:gd name="connsiteY33" fmla="*/ 465962 h 1252703"/>
                <a:gd name="connsiteX34" fmla="*/ 10319 w 1008304"/>
                <a:gd name="connsiteY34" fmla="*/ 373094 h 1252703"/>
                <a:gd name="connsiteX35" fmla="*/ 55273 w 1008304"/>
                <a:gd name="connsiteY35" fmla="*/ 273235 h 1252703"/>
                <a:gd name="connsiteX36" fmla="*/ 280832 w 1008304"/>
                <a:gd name="connsiteY36" fmla="*/ 291703 h 1252703"/>
                <a:gd name="connsiteX37" fmla="*/ 257813 w 1008304"/>
                <a:gd name="connsiteY37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720819 w 1008304"/>
                <a:gd name="connsiteY20" fmla="*/ 958056 h 1252703"/>
                <a:gd name="connsiteX21" fmla="*/ 696598 w 1008304"/>
                <a:gd name="connsiteY21" fmla="*/ 987464 h 1252703"/>
                <a:gd name="connsiteX22" fmla="*/ 729810 w 1008304"/>
                <a:gd name="connsiteY22" fmla="*/ 1239292 h 1252703"/>
                <a:gd name="connsiteX23" fmla="*/ 542771 w 1008304"/>
                <a:gd name="connsiteY23" fmla="*/ 1120377 h 1252703"/>
                <a:gd name="connsiteX24" fmla="*/ 476095 w 1008304"/>
                <a:gd name="connsiteY24" fmla="*/ 1110852 h 1252703"/>
                <a:gd name="connsiteX25" fmla="*/ 447520 w 1008304"/>
                <a:gd name="connsiteY25" fmla="*/ 994171 h 1252703"/>
                <a:gd name="connsiteX26" fmla="*/ 461079 w 1008304"/>
                <a:gd name="connsiteY26" fmla="*/ 1018261 h 1252703"/>
                <a:gd name="connsiteX27" fmla="*/ 401692 w 1008304"/>
                <a:gd name="connsiteY27" fmla="*/ 961111 h 1252703"/>
                <a:gd name="connsiteX28" fmla="*/ 416368 w 1008304"/>
                <a:gd name="connsiteY28" fmla="*/ 871470 h 1252703"/>
                <a:gd name="connsiteX29" fmla="*/ 264164 w 1008304"/>
                <a:gd name="connsiteY29" fmla="*/ 894159 h 1252703"/>
                <a:gd name="connsiteX30" fmla="*/ 257813 w 1008304"/>
                <a:gd name="connsiteY30" fmla="*/ 768342 h 1252703"/>
                <a:gd name="connsiteX31" fmla="*/ 226212 w 1008304"/>
                <a:gd name="connsiteY31" fmla="*/ 594601 h 1252703"/>
                <a:gd name="connsiteX32" fmla="*/ 329817 w 1008304"/>
                <a:gd name="connsiteY32" fmla="*/ 414307 h 1252703"/>
                <a:gd name="connsiteX33" fmla="*/ 102311 w 1008304"/>
                <a:gd name="connsiteY33" fmla="*/ 465962 h 1252703"/>
                <a:gd name="connsiteX34" fmla="*/ 10319 w 1008304"/>
                <a:gd name="connsiteY34" fmla="*/ 373094 h 1252703"/>
                <a:gd name="connsiteX35" fmla="*/ 55273 w 1008304"/>
                <a:gd name="connsiteY35" fmla="*/ 273235 h 1252703"/>
                <a:gd name="connsiteX36" fmla="*/ 280832 w 1008304"/>
                <a:gd name="connsiteY36" fmla="*/ 291703 h 1252703"/>
                <a:gd name="connsiteX37" fmla="*/ 257813 w 1008304"/>
                <a:gd name="connsiteY37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696598 w 1008304"/>
                <a:gd name="connsiteY20" fmla="*/ 987464 h 1252703"/>
                <a:gd name="connsiteX21" fmla="*/ 729810 w 1008304"/>
                <a:gd name="connsiteY21" fmla="*/ 1239292 h 1252703"/>
                <a:gd name="connsiteX22" fmla="*/ 542771 w 1008304"/>
                <a:gd name="connsiteY22" fmla="*/ 1120377 h 1252703"/>
                <a:gd name="connsiteX23" fmla="*/ 476095 w 1008304"/>
                <a:gd name="connsiteY23" fmla="*/ 1110852 h 1252703"/>
                <a:gd name="connsiteX24" fmla="*/ 447520 w 1008304"/>
                <a:gd name="connsiteY24" fmla="*/ 994171 h 1252703"/>
                <a:gd name="connsiteX25" fmla="*/ 461079 w 1008304"/>
                <a:gd name="connsiteY25" fmla="*/ 1018261 h 1252703"/>
                <a:gd name="connsiteX26" fmla="*/ 401692 w 1008304"/>
                <a:gd name="connsiteY26" fmla="*/ 961111 h 1252703"/>
                <a:gd name="connsiteX27" fmla="*/ 416368 w 1008304"/>
                <a:gd name="connsiteY27" fmla="*/ 871470 h 1252703"/>
                <a:gd name="connsiteX28" fmla="*/ 264164 w 1008304"/>
                <a:gd name="connsiteY28" fmla="*/ 894159 h 1252703"/>
                <a:gd name="connsiteX29" fmla="*/ 257813 w 1008304"/>
                <a:gd name="connsiteY29" fmla="*/ 768342 h 1252703"/>
                <a:gd name="connsiteX30" fmla="*/ 226212 w 1008304"/>
                <a:gd name="connsiteY30" fmla="*/ 594601 h 1252703"/>
                <a:gd name="connsiteX31" fmla="*/ 329817 w 1008304"/>
                <a:gd name="connsiteY31" fmla="*/ 414307 h 1252703"/>
                <a:gd name="connsiteX32" fmla="*/ 102311 w 1008304"/>
                <a:gd name="connsiteY32" fmla="*/ 465962 h 1252703"/>
                <a:gd name="connsiteX33" fmla="*/ 10319 w 1008304"/>
                <a:gd name="connsiteY33" fmla="*/ 373094 h 1252703"/>
                <a:gd name="connsiteX34" fmla="*/ 55273 w 1008304"/>
                <a:gd name="connsiteY34" fmla="*/ 273235 h 1252703"/>
                <a:gd name="connsiteX35" fmla="*/ 280832 w 1008304"/>
                <a:gd name="connsiteY35" fmla="*/ 291703 h 1252703"/>
                <a:gd name="connsiteX36" fmla="*/ 257813 w 1008304"/>
                <a:gd name="connsiteY36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696598 w 1008304"/>
                <a:gd name="connsiteY20" fmla="*/ 987464 h 1252703"/>
                <a:gd name="connsiteX21" fmla="*/ 729810 w 1008304"/>
                <a:gd name="connsiteY21" fmla="*/ 1239292 h 1252703"/>
                <a:gd name="connsiteX22" fmla="*/ 542771 w 1008304"/>
                <a:gd name="connsiteY22" fmla="*/ 1120377 h 1252703"/>
                <a:gd name="connsiteX23" fmla="*/ 476095 w 1008304"/>
                <a:gd name="connsiteY23" fmla="*/ 1110852 h 1252703"/>
                <a:gd name="connsiteX24" fmla="*/ 447520 w 1008304"/>
                <a:gd name="connsiteY24" fmla="*/ 994171 h 1252703"/>
                <a:gd name="connsiteX25" fmla="*/ 401692 w 1008304"/>
                <a:gd name="connsiteY25" fmla="*/ 961111 h 1252703"/>
                <a:gd name="connsiteX26" fmla="*/ 416368 w 1008304"/>
                <a:gd name="connsiteY26" fmla="*/ 871470 h 1252703"/>
                <a:gd name="connsiteX27" fmla="*/ 264164 w 1008304"/>
                <a:gd name="connsiteY27" fmla="*/ 894159 h 1252703"/>
                <a:gd name="connsiteX28" fmla="*/ 257813 w 1008304"/>
                <a:gd name="connsiteY28" fmla="*/ 768342 h 1252703"/>
                <a:gd name="connsiteX29" fmla="*/ 226212 w 1008304"/>
                <a:gd name="connsiteY29" fmla="*/ 594601 h 1252703"/>
                <a:gd name="connsiteX30" fmla="*/ 329817 w 1008304"/>
                <a:gd name="connsiteY30" fmla="*/ 414307 h 1252703"/>
                <a:gd name="connsiteX31" fmla="*/ 102311 w 1008304"/>
                <a:gd name="connsiteY31" fmla="*/ 465962 h 1252703"/>
                <a:gd name="connsiteX32" fmla="*/ 10319 w 1008304"/>
                <a:gd name="connsiteY32" fmla="*/ 373094 h 1252703"/>
                <a:gd name="connsiteX33" fmla="*/ 55273 w 1008304"/>
                <a:gd name="connsiteY33" fmla="*/ 273235 h 1252703"/>
                <a:gd name="connsiteX34" fmla="*/ 280832 w 1008304"/>
                <a:gd name="connsiteY34" fmla="*/ 291703 h 1252703"/>
                <a:gd name="connsiteX35" fmla="*/ 257813 w 1008304"/>
                <a:gd name="connsiteY35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696598 w 1008304"/>
                <a:gd name="connsiteY20" fmla="*/ 987464 h 1252703"/>
                <a:gd name="connsiteX21" fmla="*/ 729810 w 1008304"/>
                <a:gd name="connsiteY21" fmla="*/ 1239292 h 1252703"/>
                <a:gd name="connsiteX22" fmla="*/ 542771 w 1008304"/>
                <a:gd name="connsiteY22" fmla="*/ 1120377 h 1252703"/>
                <a:gd name="connsiteX23" fmla="*/ 476095 w 1008304"/>
                <a:gd name="connsiteY23" fmla="*/ 1110852 h 1252703"/>
                <a:gd name="connsiteX24" fmla="*/ 447520 w 1008304"/>
                <a:gd name="connsiteY24" fmla="*/ 994171 h 1252703"/>
                <a:gd name="connsiteX25" fmla="*/ 439402 w 1008304"/>
                <a:gd name="connsiteY25" fmla="*/ 946018 h 1252703"/>
                <a:gd name="connsiteX26" fmla="*/ 416368 w 1008304"/>
                <a:gd name="connsiteY26" fmla="*/ 871470 h 1252703"/>
                <a:gd name="connsiteX27" fmla="*/ 264164 w 1008304"/>
                <a:gd name="connsiteY27" fmla="*/ 894159 h 1252703"/>
                <a:gd name="connsiteX28" fmla="*/ 257813 w 1008304"/>
                <a:gd name="connsiteY28" fmla="*/ 768342 h 1252703"/>
                <a:gd name="connsiteX29" fmla="*/ 226212 w 1008304"/>
                <a:gd name="connsiteY29" fmla="*/ 594601 h 1252703"/>
                <a:gd name="connsiteX30" fmla="*/ 329817 w 1008304"/>
                <a:gd name="connsiteY30" fmla="*/ 414307 h 1252703"/>
                <a:gd name="connsiteX31" fmla="*/ 102311 w 1008304"/>
                <a:gd name="connsiteY31" fmla="*/ 465962 h 1252703"/>
                <a:gd name="connsiteX32" fmla="*/ 10319 w 1008304"/>
                <a:gd name="connsiteY32" fmla="*/ 373094 h 1252703"/>
                <a:gd name="connsiteX33" fmla="*/ 55273 w 1008304"/>
                <a:gd name="connsiteY33" fmla="*/ 273235 h 1252703"/>
                <a:gd name="connsiteX34" fmla="*/ 280832 w 1008304"/>
                <a:gd name="connsiteY34" fmla="*/ 291703 h 1252703"/>
                <a:gd name="connsiteX35" fmla="*/ 257813 w 1008304"/>
                <a:gd name="connsiteY35" fmla="*/ 129668 h 1252703"/>
                <a:gd name="connsiteX0" fmla="*/ 257813 w 1008304"/>
                <a:gd name="connsiteY0" fmla="*/ 129668 h 1252703"/>
                <a:gd name="connsiteX1" fmla="*/ 347507 w 1008304"/>
                <a:gd name="connsiteY1" fmla="*/ 65484 h 1252703"/>
                <a:gd name="connsiteX2" fmla="*/ 492763 w 1008304"/>
                <a:gd name="connsiteY2" fmla="*/ 1191 h 1252703"/>
                <a:gd name="connsiteX3" fmla="*/ 607063 w 1008304"/>
                <a:gd name="connsiteY3" fmla="*/ 60722 h 1252703"/>
                <a:gd name="connsiteX4" fmla="*/ 676120 w 1008304"/>
                <a:gd name="connsiteY4" fmla="*/ 82153 h 1252703"/>
                <a:gd name="connsiteX5" fmla="*/ 749939 w 1008304"/>
                <a:gd name="connsiteY5" fmla="*/ 75009 h 1252703"/>
                <a:gd name="connsiteX6" fmla="*/ 864238 w 1008304"/>
                <a:gd name="connsiteY6" fmla="*/ 101203 h 1252703"/>
                <a:gd name="connsiteX7" fmla="*/ 896504 w 1008304"/>
                <a:gd name="connsiteY7" fmla="*/ 205868 h 1252703"/>
                <a:gd name="connsiteX8" fmla="*/ 923769 w 1008304"/>
                <a:gd name="connsiteY8" fmla="*/ 141685 h 1252703"/>
                <a:gd name="connsiteX9" fmla="*/ 964252 w 1008304"/>
                <a:gd name="connsiteY9" fmla="*/ 179785 h 1252703"/>
                <a:gd name="connsiteX10" fmla="*/ 990445 w 1008304"/>
                <a:gd name="connsiteY10" fmla="*/ 184546 h 1252703"/>
                <a:gd name="connsiteX11" fmla="*/ 1007113 w 1008304"/>
                <a:gd name="connsiteY11" fmla="*/ 267891 h 1252703"/>
                <a:gd name="connsiteX12" fmla="*/ 992827 w 1008304"/>
                <a:gd name="connsiteY12" fmla="*/ 348852 h 1252703"/>
                <a:gd name="connsiteX13" fmla="*/ 1003765 w 1008304"/>
                <a:gd name="connsiteY13" fmla="*/ 401234 h 1252703"/>
                <a:gd name="connsiteX14" fmla="*/ 908588 w 1008304"/>
                <a:gd name="connsiteY14" fmla="*/ 472857 h 1252703"/>
                <a:gd name="connsiteX15" fmla="*/ 852893 w 1008304"/>
                <a:gd name="connsiteY15" fmla="*/ 637251 h 1252703"/>
                <a:gd name="connsiteX16" fmla="*/ 845074 w 1008304"/>
                <a:gd name="connsiteY16" fmla="*/ 679488 h 1252703"/>
                <a:gd name="connsiteX17" fmla="*/ 772243 w 1008304"/>
                <a:gd name="connsiteY17" fmla="*/ 829113 h 1252703"/>
                <a:gd name="connsiteX18" fmla="*/ 717905 w 1008304"/>
                <a:gd name="connsiteY18" fmla="*/ 920977 h 1252703"/>
                <a:gd name="connsiteX19" fmla="*/ 717045 w 1008304"/>
                <a:gd name="connsiteY19" fmla="*/ 965571 h 1252703"/>
                <a:gd name="connsiteX20" fmla="*/ 696598 w 1008304"/>
                <a:gd name="connsiteY20" fmla="*/ 987464 h 1252703"/>
                <a:gd name="connsiteX21" fmla="*/ 729810 w 1008304"/>
                <a:gd name="connsiteY21" fmla="*/ 1239292 h 1252703"/>
                <a:gd name="connsiteX22" fmla="*/ 542771 w 1008304"/>
                <a:gd name="connsiteY22" fmla="*/ 1120377 h 1252703"/>
                <a:gd name="connsiteX23" fmla="*/ 476095 w 1008304"/>
                <a:gd name="connsiteY23" fmla="*/ 1110852 h 1252703"/>
                <a:gd name="connsiteX24" fmla="*/ 447520 w 1008304"/>
                <a:gd name="connsiteY24" fmla="*/ 994171 h 1252703"/>
                <a:gd name="connsiteX25" fmla="*/ 439402 w 1008304"/>
                <a:gd name="connsiteY25" fmla="*/ 946018 h 1252703"/>
                <a:gd name="connsiteX26" fmla="*/ 420558 w 1008304"/>
                <a:gd name="connsiteY26" fmla="*/ 905429 h 1252703"/>
                <a:gd name="connsiteX27" fmla="*/ 264164 w 1008304"/>
                <a:gd name="connsiteY27" fmla="*/ 894159 h 1252703"/>
                <a:gd name="connsiteX28" fmla="*/ 257813 w 1008304"/>
                <a:gd name="connsiteY28" fmla="*/ 768342 h 1252703"/>
                <a:gd name="connsiteX29" fmla="*/ 226212 w 1008304"/>
                <a:gd name="connsiteY29" fmla="*/ 594601 h 1252703"/>
                <a:gd name="connsiteX30" fmla="*/ 329817 w 1008304"/>
                <a:gd name="connsiteY30" fmla="*/ 414307 h 1252703"/>
                <a:gd name="connsiteX31" fmla="*/ 102311 w 1008304"/>
                <a:gd name="connsiteY31" fmla="*/ 465962 h 1252703"/>
                <a:gd name="connsiteX32" fmla="*/ 10319 w 1008304"/>
                <a:gd name="connsiteY32" fmla="*/ 373094 h 1252703"/>
                <a:gd name="connsiteX33" fmla="*/ 55273 w 1008304"/>
                <a:gd name="connsiteY33" fmla="*/ 273235 h 1252703"/>
                <a:gd name="connsiteX34" fmla="*/ 280832 w 1008304"/>
                <a:gd name="connsiteY34" fmla="*/ 291703 h 1252703"/>
                <a:gd name="connsiteX35" fmla="*/ 257813 w 1008304"/>
                <a:gd name="connsiteY35" fmla="*/ 129668 h 1252703"/>
                <a:gd name="connsiteX0" fmla="*/ 257813 w 1008304"/>
                <a:gd name="connsiteY0" fmla="*/ 171219 h 1294254"/>
                <a:gd name="connsiteX1" fmla="*/ 347507 w 1008304"/>
                <a:gd name="connsiteY1" fmla="*/ 107035 h 1294254"/>
                <a:gd name="connsiteX2" fmla="*/ 492763 w 1008304"/>
                <a:gd name="connsiteY2" fmla="*/ 42742 h 1294254"/>
                <a:gd name="connsiteX3" fmla="*/ 607063 w 1008304"/>
                <a:gd name="connsiteY3" fmla="*/ 102273 h 1294254"/>
                <a:gd name="connsiteX4" fmla="*/ 676120 w 1008304"/>
                <a:gd name="connsiteY4" fmla="*/ 123704 h 1294254"/>
                <a:gd name="connsiteX5" fmla="*/ 749939 w 1008304"/>
                <a:gd name="connsiteY5" fmla="*/ 116560 h 1294254"/>
                <a:gd name="connsiteX6" fmla="*/ 793009 w 1008304"/>
                <a:gd name="connsiteY6" fmla="*/ 18238 h 1294254"/>
                <a:gd name="connsiteX7" fmla="*/ 896504 w 1008304"/>
                <a:gd name="connsiteY7" fmla="*/ 247419 h 1294254"/>
                <a:gd name="connsiteX8" fmla="*/ 923769 w 1008304"/>
                <a:gd name="connsiteY8" fmla="*/ 183236 h 1294254"/>
                <a:gd name="connsiteX9" fmla="*/ 964252 w 1008304"/>
                <a:gd name="connsiteY9" fmla="*/ 221336 h 1294254"/>
                <a:gd name="connsiteX10" fmla="*/ 990445 w 1008304"/>
                <a:gd name="connsiteY10" fmla="*/ 226097 h 1294254"/>
                <a:gd name="connsiteX11" fmla="*/ 1007113 w 1008304"/>
                <a:gd name="connsiteY11" fmla="*/ 309442 h 1294254"/>
                <a:gd name="connsiteX12" fmla="*/ 992827 w 1008304"/>
                <a:gd name="connsiteY12" fmla="*/ 390403 h 1294254"/>
                <a:gd name="connsiteX13" fmla="*/ 1003765 w 1008304"/>
                <a:gd name="connsiteY13" fmla="*/ 442785 h 1294254"/>
                <a:gd name="connsiteX14" fmla="*/ 908588 w 1008304"/>
                <a:gd name="connsiteY14" fmla="*/ 514408 h 1294254"/>
                <a:gd name="connsiteX15" fmla="*/ 852893 w 1008304"/>
                <a:gd name="connsiteY15" fmla="*/ 678802 h 1294254"/>
                <a:gd name="connsiteX16" fmla="*/ 845074 w 1008304"/>
                <a:gd name="connsiteY16" fmla="*/ 721039 h 1294254"/>
                <a:gd name="connsiteX17" fmla="*/ 772243 w 1008304"/>
                <a:gd name="connsiteY17" fmla="*/ 870664 h 1294254"/>
                <a:gd name="connsiteX18" fmla="*/ 717905 w 1008304"/>
                <a:gd name="connsiteY18" fmla="*/ 962528 h 1294254"/>
                <a:gd name="connsiteX19" fmla="*/ 717045 w 1008304"/>
                <a:gd name="connsiteY19" fmla="*/ 1007122 h 1294254"/>
                <a:gd name="connsiteX20" fmla="*/ 696598 w 1008304"/>
                <a:gd name="connsiteY20" fmla="*/ 1029015 h 1294254"/>
                <a:gd name="connsiteX21" fmla="*/ 729810 w 1008304"/>
                <a:gd name="connsiteY21" fmla="*/ 1280843 h 1294254"/>
                <a:gd name="connsiteX22" fmla="*/ 542771 w 1008304"/>
                <a:gd name="connsiteY22" fmla="*/ 1161928 h 1294254"/>
                <a:gd name="connsiteX23" fmla="*/ 476095 w 1008304"/>
                <a:gd name="connsiteY23" fmla="*/ 1152403 h 1294254"/>
                <a:gd name="connsiteX24" fmla="*/ 447520 w 1008304"/>
                <a:gd name="connsiteY24" fmla="*/ 1035722 h 1294254"/>
                <a:gd name="connsiteX25" fmla="*/ 439402 w 1008304"/>
                <a:gd name="connsiteY25" fmla="*/ 987569 h 1294254"/>
                <a:gd name="connsiteX26" fmla="*/ 420558 w 1008304"/>
                <a:gd name="connsiteY26" fmla="*/ 946980 h 1294254"/>
                <a:gd name="connsiteX27" fmla="*/ 264164 w 1008304"/>
                <a:gd name="connsiteY27" fmla="*/ 935710 h 1294254"/>
                <a:gd name="connsiteX28" fmla="*/ 257813 w 1008304"/>
                <a:gd name="connsiteY28" fmla="*/ 809893 h 1294254"/>
                <a:gd name="connsiteX29" fmla="*/ 226212 w 1008304"/>
                <a:gd name="connsiteY29" fmla="*/ 636152 h 1294254"/>
                <a:gd name="connsiteX30" fmla="*/ 329817 w 1008304"/>
                <a:gd name="connsiteY30" fmla="*/ 455858 h 1294254"/>
                <a:gd name="connsiteX31" fmla="*/ 102311 w 1008304"/>
                <a:gd name="connsiteY31" fmla="*/ 507513 h 1294254"/>
                <a:gd name="connsiteX32" fmla="*/ 10319 w 1008304"/>
                <a:gd name="connsiteY32" fmla="*/ 414645 h 1294254"/>
                <a:gd name="connsiteX33" fmla="*/ 55273 w 1008304"/>
                <a:gd name="connsiteY33" fmla="*/ 314786 h 1294254"/>
                <a:gd name="connsiteX34" fmla="*/ 280832 w 1008304"/>
                <a:gd name="connsiteY34" fmla="*/ 333254 h 1294254"/>
                <a:gd name="connsiteX35" fmla="*/ 257813 w 1008304"/>
                <a:gd name="connsiteY35" fmla="*/ 171219 h 1294254"/>
                <a:gd name="connsiteX0" fmla="*/ 257813 w 1008304"/>
                <a:gd name="connsiteY0" fmla="*/ 171219 h 1294254"/>
                <a:gd name="connsiteX1" fmla="*/ 347507 w 1008304"/>
                <a:gd name="connsiteY1" fmla="*/ 107035 h 1294254"/>
                <a:gd name="connsiteX2" fmla="*/ 492763 w 1008304"/>
                <a:gd name="connsiteY2" fmla="*/ 42742 h 1294254"/>
                <a:gd name="connsiteX3" fmla="*/ 607063 w 1008304"/>
                <a:gd name="connsiteY3" fmla="*/ 102273 h 1294254"/>
                <a:gd name="connsiteX4" fmla="*/ 676120 w 1008304"/>
                <a:gd name="connsiteY4" fmla="*/ 123704 h 1294254"/>
                <a:gd name="connsiteX5" fmla="*/ 749939 w 1008304"/>
                <a:gd name="connsiteY5" fmla="*/ 116560 h 1294254"/>
                <a:gd name="connsiteX6" fmla="*/ 793009 w 1008304"/>
                <a:gd name="connsiteY6" fmla="*/ 18238 h 1294254"/>
                <a:gd name="connsiteX7" fmla="*/ 923769 w 1008304"/>
                <a:gd name="connsiteY7" fmla="*/ 183236 h 1294254"/>
                <a:gd name="connsiteX8" fmla="*/ 964252 w 1008304"/>
                <a:gd name="connsiteY8" fmla="*/ 221336 h 1294254"/>
                <a:gd name="connsiteX9" fmla="*/ 990445 w 1008304"/>
                <a:gd name="connsiteY9" fmla="*/ 226097 h 1294254"/>
                <a:gd name="connsiteX10" fmla="*/ 1007113 w 1008304"/>
                <a:gd name="connsiteY10" fmla="*/ 309442 h 1294254"/>
                <a:gd name="connsiteX11" fmla="*/ 992827 w 1008304"/>
                <a:gd name="connsiteY11" fmla="*/ 390403 h 1294254"/>
                <a:gd name="connsiteX12" fmla="*/ 1003765 w 1008304"/>
                <a:gd name="connsiteY12" fmla="*/ 442785 h 1294254"/>
                <a:gd name="connsiteX13" fmla="*/ 908588 w 1008304"/>
                <a:gd name="connsiteY13" fmla="*/ 514408 h 1294254"/>
                <a:gd name="connsiteX14" fmla="*/ 852893 w 1008304"/>
                <a:gd name="connsiteY14" fmla="*/ 678802 h 1294254"/>
                <a:gd name="connsiteX15" fmla="*/ 845074 w 1008304"/>
                <a:gd name="connsiteY15" fmla="*/ 721039 h 1294254"/>
                <a:gd name="connsiteX16" fmla="*/ 772243 w 1008304"/>
                <a:gd name="connsiteY16" fmla="*/ 870664 h 1294254"/>
                <a:gd name="connsiteX17" fmla="*/ 717905 w 1008304"/>
                <a:gd name="connsiteY17" fmla="*/ 962528 h 1294254"/>
                <a:gd name="connsiteX18" fmla="*/ 717045 w 1008304"/>
                <a:gd name="connsiteY18" fmla="*/ 1007122 h 1294254"/>
                <a:gd name="connsiteX19" fmla="*/ 696598 w 1008304"/>
                <a:gd name="connsiteY19" fmla="*/ 1029015 h 1294254"/>
                <a:gd name="connsiteX20" fmla="*/ 729810 w 1008304"/>
                <a:gd name="connsiteY20" fmla="*/ 1280843 h 1294254"/>
                <a:gd name="connsiteX21" fmla="*/ 542771 w 1008304"/>
                <a:gd name="connsiteY21" fmla="*/ 1161928 h 1294254"/>
                <a:gd name="connsiteX22" fmla="*/ 476095 w 1008304"/>
                <a:gd name="connsiteY22" fmla="*/ 1152403 h 1294254"/>
                <a:gd name="connsiteX23" fmla="*/ 447520 w 1008304"/>
                <a:gd name="connsiteY23" fmla="*/ 1035722 h 1294254"/>
                <a:gd name="connsiteX24" fmla="*/ 439402 w 1008304"/>
                <a:gd name="connsiteY24" fmla="*/ 987569 h 1294254"/>
                <a:gd name="connsiteX25" fmla="*/ 420558 w 1008304"/>
                <a:gd name="connsiteY25" fmla="*/ 946980 h 1294254"/>
                <a:gd name="connsiteX26" fmla="*/ 264164 w 1008304"/>
                <a:gd name="connsiteY26" fmla="*/ 935710 h 1294254"/>
                <a:gd name="connsiteX27" fmla="*/ 257813 w 1008304"/>
                <a:gd name="connsiteY27" fmla="*/ 809893 h 1294254"/>
                <a:gd name="connsiteX28" fmla="*/ 226212 w 1008304"/>
                <a:gd name="connsiteY28" fmla="*/ 636152 h 1294254"/>
                <a:gd name="connsiteX29" fmla="*/ 329817 w 1008304"/>
                <a:gd name="connsiteY29" fmla="*/ 455858 h 1294254"/>
                <a:gd name="connsiteX30" fmla="*/ 102311 w 1008304"/>
                <a:gd name="connsiteY30" fmla="*/ 507513 h 1294254"/>
                <a:gd name="connsiteX31" fmla="*/ 10319 w 1008304"/>
                <a:gd name="connsiteY31" fmla="*/ 414645 h 1294254"/>
                <a:gd name="connsiteX32" fmla="*/ 55273 w 1008304"/>
                <a:gd name="connsiteY32" fmla="*/ 314786 h 1294254"/>
                <a:gd name="connsiteX33" fmla="*/ 280832 w 1008304"/>
                <a:gd name="connsiteY33" fmla="*/ 333254 h 1294254"/>
                <a:gd name="connsiteX34" fmla="*/ 257813 w 1008304"/>
                <a:gd name="connsiteY34" fmla="*/ 171219 h 1294254"/>
                <a:gd name="connsiteX0" fmla="*/ 257813 w 1008304"/>
                <a:gd name="connsiteY0" fmla="*/ 171219 h 1294254"/>
                <a:gd name="connsiteX1" fmla="*/ 347507 w 1008304"/>
                <a:gd name="connsiteY1" fmla="*/ 107035 h 1294254"/>
                <a:gd name="connsiteX2" fmla="*/ 492763 w 1008304"/>
                <a:gd name="connsiteY2" fmla="*/ 42742 h 1294254"/>
                <a:gd name="connsiteX3" fmla="*/ 607063 w 1008304"/>
                <a:gd name="connsiteY3" fmla="*/ 102273 h 1294254"/>
                <a:gd name="connsiteX4" fmla="*/ 676120 w 1008304"/>
                <a:gd name="connsiteY4" fmla="*/ 123704 h 1294254"/>
                <a:gd name="connsiteX5" fmla="*/ 749939 w 1008304"/>
                <a:gd name="connsiteY5" fmla="*/ 116560 h 1294254"/>
                <a:gd name="connsiteX6" fmla="*/ 793009 w 1008304"/>
                <a:gd name="connsiteY6" fmla="*/ 18238 h 1294254"/>
                <a:gd name="connsiteX7" fmla="*/ 890601 w 1008304"/>
                <a:gd name="connsiteY7" fmla="*/ 78298 h 1294254"/>
                <a:gd name="connsiteX8" fmla="*/ 964252 w 1008304"/>
                <a:gd name="connsiteY8" fmla="*/ 221336 h 1294254"/>
                <a:gd name="connsiteX9" fmla="*/ 990445 w 1008304"/>
                <a:gd name="connsiteY9" fmla="*/ 226097 h 1294254"/>
                <a:gd name="connsiteX10" fmla="*/ 1007113 w 1008304"/>
                <a:gd name="connsiteY10" fmla="*/ 309442 h 1294254"/>
                <a:gd name="connsiteX11" fmla="*/ 992827 w 1008304"/>
                <a:gd name="connsiteY11" fmla="*/ 390403 h 1294254"/>
                <a:gd name="connsiteX12" fmla="*/ 1003765 w 1008304"/>
                <a:gd name="connsiteY12" fmla="*/ 442785 h 1294254"/>
                <a:gd name="connsiteX13" fmla="*/ 908588 w 1008304"/>
                <a:gd name="connsiteY13" fmla="*/ 514408 h 1294254"/>
                <a:gd name="connsiteX14" fmla="*/ 852893 w 1008304"/>
                <a:gd name="connsiteY14" fmla="*/ 678802 h 1294254"/>
                <a:gd name="connsiteX15" fmla="*/ 845074 w 1008304"/>
                <a:gd name="connsiteY15" fmla="*/ 721039 h 1294254"/>
                <a:gd name="connsiteX16" fmla="*/ 772243 w 1008304"/>
                <a:gd name="connsiteY16" fmla="*/ 870664 h 1294254"/>
                <a:gd name="connsiteX17" fmla="*/ 717905 w 1008304"/>
                <a:gd name="connsiteY17" fmla="*/ 962528 h 1294254"/>
                <a:gd name="connsiteX18" fmla="*/ 717045 w 1008304"/>
                <a:gd name="connsiteY18" fmla="*/ 1007122 h 1294254"/>
                <a:gd name="connsiteX19" fmla="*/ 696598 w 1008304"/>
                <a:gd name="connsiteY19" fmla="*/ 1029015 h 1294254"/>
                <a:gd name="connsiteX20" fmla="*/ 729810 w 1008304"/>
                <a:gd name="connsiteY20" fmla="*/ 1280843 h 1294254"/>
                <a:gd name="connsiteX21" fmla="*/ 542771 w 1008304"/>
                <a:gd name="connsiteY21" fmla="*/ 1161928 h 1294254"/>
                <a:gd name="connsiteX22" fmla="*/ 476095 w 1008304"/>
                <a:gd name="connsiteY22" fmla="*/ 1152403 h 1294254"/>
                <a:gd name="connsiteX23" fmla="*/ 447520 w 1008304"/>
                <a:gd name="connsiteY23" fmla="*/ 1035722 h 1294254"/>
                <a:gd name="connsiteX24" fmla="*/ 439402 w 1008304"/>
                <a:gd name="connsiteY24" fmla="*/ 987569 h 1294254"/>
                <a:gd name="connsiteX25" fmla="*/ 420558 w 1008304"/>
                <a:gd name="connsiteY25" fmla="*/ 946980 h 1294254"/>
                <a:gd name="connsiteX26" fmla="*/ 264164 w 1008304"/>
                <a:gd name="connsiteY26" fmla="*/ 935710 h 1294254"/>
                <a:gd name="connsiteX27" fmla="*/ 257813 w 1008304"/>
                <a:gd name="connsiteY27" fmla="*/ 809893 h 1294254"/>
                <a:gd name="connsiteX28" fmla="*/ 226212 w 1008304"/>
                <a:gd name="connsiteY28" fmla="*/ 636152 h 1294254"/>
                <a:gd name="connsiteX29" fmla="*/ 329817 w 1008304"/>
                <a:gd name="connsiteY29" fmla="*/ 455858 h 1294254"/>
                <a:gd name="connsiteX30" fmla="*/ 102311 w 1008304"/>
                <a:gd name="connsiteY30" fmla="*/ 507513 h 1294254"/>
                <a:gd name="connsiteX31" fmla="*/ 10319 w 1008304"/>
                <a:gd name="connsiteY31" fmla="*/ 414645 h 1294254"/>
                <a:gd name="connsiteX32" fmla="*/ 55273 w 1008304"/>
                <a:gd name="connsiteY32" fmla="*/ 314786 h 1294254"/>
                <a:gd name="connsiteX33" fmla="*/ 280832 w 1008304"/>
                <a:gd name="connsiteY33" fmla="*/ 333254 h 1294254"/>
                <a:gd name="connsiteX34" fmla="*/ 257813 w 1008304"/>
                <a:gd name="connsiteY34" fmla="*/ 171219 h 1294254"/>
                <a:gd name="connsiteX0" fmla="*/ 257813 w 1008304"/>
                <a:gd name="connsiteY0" fmla="*/ 287077 h 1410112"/>
                <a:gd name="connsiteX1" fmla="*/ 347507 w 1008304"/>
                <a:gd name="connsiteY1" fmla="*/ 222893 h 1410112"/>
                <a:gd name="connsiteX2" fmla="*/ 479496 w 1008304"/>
                <a:gd name="connsiteY2" fmla="*/ 1191 h 1410112"/>
                <a:gd name="connsiteX3" fmla="*/ 607063 w 1008304"/>
                <a:gd name="connsiteY3" fmla="*/ 218131 h 1410112"/>
                <a:gd name="connsiteX4" fmla="*/ 676120 w 1008304"/>
                <a:gd name="connsiteY4" fmla="*/ 239562 h 1410112"/>
                <a:gd name="connsiteX5" fmla="*/ 749939 w 1008304"/>
                <a:gd name="connsiteY5" fmla="*/ 232418 h 1410112"/>
                <a:gd name="connsiteX6" fmla="*/ 793009 w 1008304"/>
                <a:gd name="connsiteY6" fmla="*/ 134096 h 1410112"/>
                <a:gd name="connsiteX7" fmla="*/ 890601 w 1008304"/>
                <a:gd name="connsiteY7" fmla="*/ 194156 h 1410112"/>
                <a:gd name="connsiteX8" fmla="*/ 964252 w 1008304"/>
                <a:gd name="connsiteY8" fmla="*/ 337194 h 1410112"/>
                <a:gd name="connsiteX9" fmla="*/ 990445 w 1008304"/>
                <a:gd name="connsiteY9" fmla="*/ 341955 h 1410112"/>
                <a:gd name="connsiteX10" fmla="*/ 1007113 w 1008304"/>
                <a:gd name="connsiteY10" fmla="*/ 425300 h 1410112"/>
                <a:gd name="connsiteX11" fmla="*/ 992827 w 1008304"/>
                <a:gd name="connsiteY11" fmla="*/ 506261 h 1410112"/>
                <a:gd name="connsiteX12" fmla="*/ 1003765 w 1008304"/>
                <a:gd name="connsiteY12" fmla="*/ 558643 h 1410112"/>
                <a:gd name="connsiteX13" fmla="*/ 908588 w 1008304"/>
                <a:gd name="connsiteY13" fmla="*/ 630266 h 1410112"/>
                <a:gd name="connsiteX14" fmla="*/ 852893 w 1008304"/>
                <a:gd name="connsiteY14" fmla="*/ 794660 h 1410112"/>
                <a:gd name="connsiteX15" fmla="*/ 845074 w 1008304"/>
                <a:gd name="connsiteY15" fmla="*/ 836897 h 1410112"/>
                <a:gd name="connsiteX16" fmla="*/ 772243 w 1008304"/>
                <a:gd name="connsiteY16" fmla="*/ 986522 h 1410112"/>
                <a:gd name="connsiteX17" fmla="*/ 717905 w 1008304"/>
                <a:gd name="connsiteY17" fmla="*/ 1078386 h 1410112"/>
                <a:gd name="connsiteX18" fmla="*/ 717045 w 1008304"/>
                <a:gd name="connsiteY18" fmla="*/ 1122980 h 1410112"/>
                <a:gd name="connsiteX19" fmla="*/ 696598 w 1008304"/>
                <a:gd name="connsiteY19" fmla="*/ 1144873 h 1410112"/>
                <a:gd name="connsiteX20" fmla="*/ 729810 w 1008304"/>
                <a:gd name="connsiteY20" fmla="*/ 1396701 h 1410112"/>
                <a:gd name="connsiteX21" fmla="*/ 542771 w 1008304"/>
                <a:gd name="connsiteY21" fmla="*/ 1277786 h 1410112"/>
                <a:gd name="connsiteX22" fmla="*/ 476095 w 1008304"/>
                <a:gd name="connsiteY22" fmla="*/ 1268261 h 1410112"/>
                <a:gd name="connsiteX23" fmla="*/ 447520 w 1008304"/>
                <a:gd name="connsiteY23" fmla="*/ 1151580 h 1410112"/>
                <a:gd name="connsiteX24" fmla="*/ 439402 w 1008304"/>
                <a:gd name="connsiteY24" fmla="*/ 1103427 h 1410112"/>
                <a:gd name="connsiteX25" fmla="*/ 420558 w 1008304"/>
                <a:gd name="connsiteY25" fmla="*/ 1062838 h 1410112"/>
                <a:gd name="connsiteX26" fmla="*/ 264164 w 1008304"/>
                <a:gd name="connsiteY26" fmla="*/ 1051568 h 1410112"/>
                <a:gd name="connsiteX27" fmla="*/ 257813 w 1008304"/>
                <a:gd name="connsiteY27" fmla="*/ 925751 h 1410112"/>
                <a:gd name="connsiteX28" fmla="*/ 226212 w 1008304"/>
                <a:gd name="connsiteY28" fmla="*/ 752010 h 1410112"/>
                <a:gd name="connsiteX29" fmla="*/ 329817 w 1008304"/>
                <a:gd name="connsiteY29" fmla="*/ 571716 h 1410112"/>
                <a:gd name="connsiteX30" fmla="*/ 102311 w 1008304"/>
                <a:gd name="connsiteY30" fmla="*/ 623371 h 1410112"/>
                <a:gd name="connsiteX31" fmla="*/ 10319 w 1008304"/>
                <a:gd name="connsiteY31" fmla="*/ 530503 h 1410112"/>
                <a:gd name="connsiteX32" fmla="*/ 55273 w 1008304"/>
                <a:gd name="connsiteY32" fmla="*/ 430644 h 1410112"/>
                <a:gd name="connsiteX33" fmla="*/ 280832 w 1008304"/>
                <a:gd name="connsiteY33" fmla="*/ 449112 h 1410112"/>
                <a:gd name="connsiteX34" fmla="*/ 257813 w 1008304"/>
                <a:gd name="connsiteY34" fmla="*/ 287077 h 1410112"/>
                <a:gd name="connsiteX0" fmla="*/ 257813 w 1008304"/>
                <a:gd name="connsiteY0" fmla="*/ 287077 h 1423384"/>
                <a:gd name="connsiteX1" fmla="*/ 347507 w 1008304"/>
                <a:gd name="connsiteY1" fmla="*/ 222893 h 1423384"/>
                <a:gd name="connsiteX2" fmla="*/ 479496 w 1008304"/>
                <a:gd name="connsiteY2" fmla="*/ 1191 h 1423384"/>
                <a:gd name="connsiteX3" fmla="*/ 607063 w 1008304"/>
                <a:gd name="connsiteY3" fmla="*/ 218131 h 1423384"/>
                <a:gd name="connsiteX4" fmla="*/ 676120 w 1008304"/>
                <a:gd name="connsiteY4" fmla="*/ 239562 h 1423384"/>
                <a:gd name="connsiteX5" fmla="*/ 749939 w 1008304"/>
                <a:gd name="connsiteY5" fmla="*/ 232418 h 1423384"/>
                <a:gd name="connsiteX6" fmla="*/ 793009 w 1008304"/>
                <a:gd name="connsiteY6" fmla="*/ 134096 h 1423384"/>
                <a:gd name="connsiteX7" fmla="*/ 890601 w 1008304"/>
                <a:gd name="connsiteY7" fmla="*/ 194156 h 1423384"/>
                <a:gd name="connsiteX8" fmla="*/ 964252 w 1008304"/>
                <a:gd name="connsiteY8" fmla="*/ 337194 h 1423384"/>
                <a:gd name="connsiteX9" fmla="*/ 990445 w 1008304"/>
                <a:gd name="connsiteY9" fmla="*/ 341955 h 1423384"/>
                <a:gd name="connsiteX10" fmla="*/ 1007113 w 1008304"/>
                <a:gd name="connsiteY10" fmla="*/ 425300 h 1423384"/>
                <a:gd name="connsiteX11" fmla="*/ 992827 w 1008304"/>
                <a:gd name="connsiteY11" fmla="*/ 506261 h 1423384"/>
                <a:gd name="connsiteX12" fmla="*/ 1003765 w 1008304"/>
                <a:gd name="connsiteY12" fmla="*/ 558643 h 1423384"/>
                <a:gd name="connsiteX13" fmla="*/ 908588 w 1008304"/>
                <a:gd name="connsiteY13" fmla="*/ 630266 h 1423384"/>
                <a:gd name="connsiteX14" fmla="*/ 852893 w 1008304"/>
                <a:gd name="connsiteY14" fmla="*/ 794660 h 1423384"/>
                <a:gd name="connsiteX15" fmla="*/ 845074 w 1008304"/>
                <a:gd name="connsiteY15" fmla="*/ 836897 h 1423384"/>
                <a:gd name="connsiteX16" fmla="*/ 772243 w 1008304"/>
                <a:gd name="connsiteY16" fmla="*/ 986522 h 1423384"/>
                <a:gd name="connsiteX17" fmla="*/ 717905 w 1008304"/>
                <a:gd name="connsiteY17" fmla="*/ 1078386 h 1423384"/>
                <a:gd name="connsiteX18" fmla="*/ 717045 w 1008304"/>
                <a:gd name="connsiteY18" fmla="*/ 1122980 h 1423384"/>
                <a:gd name="connsiteX19" fmla="*/ 696598 w 1008304"/>
                <a:gd name="connsiteY19" fmla="*/ 1144873 h 1423384"/>
                <a:gd name="connsiteX20" fmla="*/ 869421 w 1008304"/>
                <a:gd name="connsiteY20" fmla="*/ 1409973 h 1423384"/>
                <a:gd name="connsiteX21" fmla="*/ 542771 w 1008304"/>
                <a:gd name="connsiteY21" fmla="*/ 1277786 h 1423384"/>
                <a:gd name="connsiteX22" fmla="*/ 476095 w 1008304"/>
                <a:gd name="connsiteY22" fmla="*/ 1268261 h 1423384"/>
                <a:gd name="connsiteX23" fmla="*/ 447520 w 1008304"/>
                <a:gd name="connsiteY23" fmla="*/ 1151580 h 1423384"/>
                <a:gd name="connsiteX24" fmla="*/ 439402 w 1008304"/>
                <a:gd name="connsiteY24" fmla="*/ 1103427 h 1423384"/>
                <a:gd name="connsiteX25" fmla="*/ 420558 w 1008304"/>
                <a:gd name="connsiteY25" fmla="*/ 1062838 h 1423384"/>
                <a:gd name="connsiteX26" fmla="*/ 264164 w 1008304"/>
                <a:gd name="connsiteY26" fmla="*/ 1051568 h 1423384"/>
                <a:gd name="connsiteX27" fmla="*/ 257813 w 1008304"/>
                <a:gd name="connsiteY27" fmla="*/ 925751 h 1423384"/>
                <a:gd name="connsiteX28" fmla="*/ 226212 w 1008304"/>
                <a:gd name="connsiteY28" fmla="*/ 752010 h 1423384"/>
                <a:gd name="connsiteX29" fmla="*/ 329817 w 1008304"/>
                <a:gd name="connsiteY29" fmla="*/ 571716 h 1423384"/>
                <a:gd name="connsiteX30" fmla="*/ 102311 w 1008304"/>
                <a:gd name="connsiteY30" fmla="*/ 623371 h 1423384"/>
                <a:gd name="connsiteX31" fmla="*/ 10319 w 1008304"/>
                <a:gd name="connsiteY31" fmla="*/ 530503 h 1423384"/>
                <a:gd name="connsiteX32" fmla="*/ 55273 w 1008304"/>
                <a:gd name="connsiteY32" fmla="*/ 430644 h 1423384"/>
                <a:gd name="connsiteX33" fmla="*/ 280832 w 1008304"/>
                <a:gd name="connsiteY33" fmla="*/ 449112 h 1423384"/>
                <a:gd name="connsiteX34" fmla="*/ 257813 w 1008304"/>
                <a:gd name="connsiteY34" fmla="*/ 287077 h 1423384"/>
                <a:gd name="connsiteX0" fmla="*/ 257813 w 1008304"/>
                <a:gd name="connsiteY0" fmla="*/ 317317 h 1453624"/>
                <a:gd name="connsiteX1" fmla="*/ 347507 w 1008304"/>
                <a:gd name="connsiteY1" fmla="*/ 253133 h 1453624"/>
                <a:gd name="connsiteX2" fmla="*/ 479496 w 1008304"/>
                <a:gd name="connsiteY2" fmla="*/ 31431 h 1453624"/>
                <a:gd name="connsiteX3" fmla="*/ 607063 w 1008304"/>
                <a:gd name="connsiteY3" fmla="*/ 248371 h 1453624"/>
                <a:gd name="connsiteX4" fmla="*/ 552020 w 1008304"/>
                <a:gd name="connsiteY4" fmla="*/ 4365 h 1453624"/>
                <a:gd name="connsiteX5" fmla="*/ 749939 w 1008304"/>
                <a:gd name="connsiteY5" fmla="*/ 262658 h 1453624"/>
                <a:gd name="connsiteX6" fmla="*/ 793009 w 1008304"/>
                <a:gd name="connsiteY6" fmla="*/ 164336 h 1453624"/>
                <a:gd name="connsiteX7" fmla="*/ 890601 w 1008304"/>
                <a:gd name="connsiteY7" fmla="*/ 224396 h 1453624"/>
                <a:gd name="connsiteX8" fmla="*/ 964252 w 1008304"/>
                <a:gd name="connsiteY8" fmla="*/ 367434 h 1453624"/>
                <a:gd name="connsiteX9" fmla="*/ 990445 w 1008304"/>
                <a:gd name="connsiteY9" fmla="*/ 372195 h 1453624"/>
                <a:gd name="connsiteX10" fmla="*/ 1007113 w 1008304"/>
                <a:gd name="connsiteY10" fmla="*/ 455540 h 1453624"/>
                <a:gd name="connsiteX11" fmla="*/ 992827 w 1008304"/>
                <a:gd name="connsiteY11" fmla="*/ 536501 h 1453624"/>
                <a:gd name="connsiteX12" fmla="*/ 1003765 w 1008304"/>
                <a:gd name="connsiteY12" fmla="*/ 588883 h 1453624"/>
                <a:gd name="connsiteX13" fmla="*/ 908588 w 1008304"/>
                <a:gd name="connsiteY13" fmla="*/ 660506 h 1453624"/>
                <a:gd name="connsiteX14" fmla="*/ 852893 w 1008304"/>
                <a:gd name="connsiteY14" fmla="*/ 824900 h 1453624"/>
                <a:gd name="connsiteX15" fmla="*/ 845074 w 1008304"/>
                <a:gd name="connsiteY15" fmla="*/ 867137 h 1453624"/>
                <a:gd name="connsiteX16" fmla="*/ 772243 w 1008304"/>
                <a:gd name="connsiteY16" fmla="*/ 1016762 h 1453624"/>
                <a:gd name="connsiteX17" fmla="*/ 717905 w 1008304"/>
                <a:gd name="connsiteY17" fmla="*/ 1108626 h 1453624"/>
                <a:gd name="connsiteX18" fmla="*/ 717045 w 1008304"/>
                <a:gd name="connsiteY18" fmla="*/ 1153220 h 1453624"/>
                <a:gd name="connsiteX19" fmla="*/ 696598 w 1008304"/>
                <a:gd name="connsiteY19" fmla="*/ 1175113 h 1453624"/>
                <a:gd name="connsiteX20" fmla="*/ 869421 w 1008304"/>
                <a:gd name="connsiteY20" fmla="*/ 1440213 h 1453624"/>
                <a:gd name="connsiteX21" fmla="*/ 542771 w 1008304"/>
                <a:gd name="connsiteY21" fmla="*/ 1308026 h 1453624"/>
                <a:gd name="connsiteX22" fmla="*/ 476095 w 1008304"/>
                <a:gd name="connsiteY22" fmla="*/ 1298501 h 1453624"/>
                <a:gd name="connsiteX23" fmla="*/ 447520 w 1008304"/>
                <a:gd name="connsiteY23" fmla="*/ 1181820 h 1453624"/>
                <a:gd name="connsiteX24" fmla="*/ 439402 w 1008304"/>
                <a:gd name="connsiteY24" fmla="*/ 1133667 h 1453624"/>
                <a:gd name="connsiteX25" fmla="*/ 420558 w 1008304"/>
                <a:gd name="connsiteY25" fmla="*/ 1093078 h 1453624"/>
                <a:gd name="connsiteX26" fmla="*/ 264164 w 1008304"/>
                <a:gd name="connsiteY26" fmla="*/ 1081808 h 1453624"/>
                <a:gd name="connsiteX27" fmla="*/ 257813 w 1008304"/>
                <a:gd name="connsiteY27" fmla="*/ 955991 h 1453624"/>
                <a:gd name="connsiteX28" fmla="*/ 226212 w 1008304"/>
                <a:gd name="connsiteY28" fmla="*/ 782250 h 1453624"/>
                <a:gd name="connsiteX29" fmla="*/ 329817 w 1008304"/>
                <a:gd name="connsiteY29" fmla="*/ 601956 h 1453624"/>
                <a:gd name="connsiteX30" fmla="*/ 102311 w 1008304"/>
                <a:gd name="connsiteY30" fmla="*/ 653611 h 1453624"/>
                <a:gd name="connsiteX31" fmla="*/ 10319 w 1008304"/>
                <a:gd name="connsiteY31" fmla="*/ 560743 h 1453624"/>
                <a:gd name="connsiteX32" fmla="*/ 55273 w 1008304"/>
                <a:gd name="connsiteY32" fmla="*/ 460884 h 1453624"/>
                <a:gd name="connsiteX33" fmla="*/ 280832 w 1008304"/>
                <a:gd name="connsiteY33" fmla="*/ 479352 h 1453624"/>
                <a:gd name="connsiteX34" fmla="*/ 257813 w 1008304"/>
                <a:gd name="connsiteY34" fmla="*/ 317317 h 1453624"/>
                <a:gd name="connsiteX0" fmla="*/ 257813 w 1008304"/>
                <a:gd name="connsiteY0" fmla="*/ 402302 h 1538609"/>
                <a:gd name="connsiteX1" fmla="*/ 347507 w 1008304"/>
                <a:gd name="connsiteY1" fmla="*/ 338118 h 1538609"/>
                <a:gd name="connsiteX2" fmla="*/ 469848 w 1008304"/>
                <a:gd name="connsiteY2" fmla="*/ 1191 h 1538609"/>
                <a:gd name="connsiteX3" fmla="*/ 607063 w 1008304"/>
                <a:gd name="connsiteY3" fmla="*/ 333356 h 1538609"/>
                <a:gd name="connsiteX4" fmla="*/ 552020 w 1008304"/>
                <a:gd name="connsiteY4" fmla="*/ 89350 h 1538609"/>
                <a:gd name="connsiteX5" fmla="*/ 749939 w 1008304"/>
                <a:gd name="connsiteY5" fmla="*/ 347643 h 1538609"/>
                <a:gd name="connsiteX6" fmla="*/ 793009 w 1008304"/>
                <a:gd name="connsiteY6" fmla="*/ 249321 h 1538609"/>
                <a:gd name="connsiteX7" fmla="*/ 890601 w 1008304"/>
                <a:gd name="connsiteY7" fmla="*/ 309381 h 1538609"/>
                <a:gd name="connsiteX8" fmla="*/ 964252 w 1008304"/>
                <a:gd name="connsiteY8" fmla="*/ 452419 h 1538609"/>
                <a:gd name="connsiteX9" fmla="*/ 990445 w 1008304"/>
                <a:gd name="connsiteY9" fmla="*/ 457180 h 1538609"/>
                <a:gd name="connsiteX10" fmla="*/ 1007113 w 1008304"/>
                <a:gd name="connsiteY10" fmla="*/ 540525 h 1538609"/>
                <a:gd name="connsiteX11" fmla="*/ 992827 w 1008304"/>
                <a:gd name="connsiteY11" fmla="*/ 621486 h 1538609"/>
                <a:gd name="connsiteX12" fmla="*/ 1003765 w 1008304"/>
                <a:gd name="connsiteY12" fmla="*/ 673868 h 1538609"/>
                <a:gd name="connsiteX13" fmla="*/ 908588 w 1008304"/>
                <a:gd name="connsiteY13" fmla="*/ 745491 h 1538609"/>
                <a:gd name="connsiteX14" fmla="*/ 852893 w 1008304"/>
                <a:gd name="connsiteY14" fmla="*/ 909885 h 1538609"/>
                <a:gd name="connsiteX15" fmla="*/ 845074 w 1008304"/>
                <a:gd name="connsiteY15" fmla="*/ 952122 h 1538609"/>
                <a:gd name="connsiteX16" fmla="*/ 772243 w 1008304"/>
                <a:gd name="connsiteY16" fmla="*/ 1101747 h 1538609"/>
                <a:gd name="connsiteX17" fmla="*/ 717905 w 1008304"/>
                <a:gd name="connsiteY17" fmla="*/ 1193611 h 1538609"/>
                <a:gd name="connsiteX18" fmla="*/ 717045 w 1008304"/>
                <a:gd name="connsiteY18" fmla="*/ 1238205 h 1538609"/>
                <a:gd name="connsiteX19" fmla="*/ 696598 w 1008304"/>
                <a:gd name="connsiteY19" fmla="*/ 1260098 h 1538609"/>
                <a:gd name="connsiteX20" fmla="*/ 869421 w 1008304"/>
                <a:gd name="connsiteY20" fmla="*/ 1525198 h 1538609"/>
                <a:gd name="connsiteX21" fmla="*/ 542771 w 1008304"/>
                <a:gd name="connsiteY21" fmla="*/ 1393011 h 1538609"/>
                <a:gd name="connsiteX22" fmla="*/ 476095 w 1008304"/>
                <a:gd name="connsiteY22" fmla="*/ 1383486 h 1538609"/>
                <a:gd name="connsiteX23" fmla="*/ 447520 w 1008304"/>
                <a:gd name="connsiteY23" fmla="*/ 1266805 h 1538609"/>
                <a:gd name="connsiteX24" fmla="*/ 439402 w 1008304"/>
                <a:gd name="connsiteY24" fmla="*/ 1218652 h 1538609"/>
                <a:gd name="connsiteX25" fmla="*/ 420558 w 1008304"/>
                <a:gd name="connsiteY25" fmla="*/ 1178063 h 1538609"/>
                <a:gd name="connsiteX26" fmla="*/ 264164 w 1008304"/>
                <a:gd name="connsiteY26" fmla="*/ 1166793 h 1538609"/>
                <a:gd name="connsiteX27" fmla="*/ 257813 w 1008304"/>
                <a:gd name="connsiteY27" fmla="*/ 1040976 h 1538609"/>
                <a:gd name="connsiteX28" fmla="*/ 226212 w 1008304"/>
                <a:gd name="connsiteY28" fmla="*/ 867235 h 1538609"/>
                <a:gd name="connsiteX29" fmla="*/ 329817 w 1008304"/>
                <a:gd name="connsiteY29" fmla="*/ 686941 h 1538609"/>
                <a:gd name="connsiteX30" fmla="*/ 102311 w 1008304"/>
                <a:gd name="connsiteY30" fmla="*/ 738596 h 1538609"/>
                <a:gd name="connsiteX31" fmla="*/ 10319 w 1008304"/>
                <a:gd name="connsiteY31" fmla="*/ 645728 h 1538609"/>
                <a:gd name="connsiteX32" fmla="*/ 55273 w 1008304"/>
                <a:gd name="connsiteY32" fmla="*/ 545869 h 1538609"/>
                <a:gd name="connsiteX33" fmla="*/ 280832 w 1008304"/>
                <a:gd name="connsiteY33" fmla="*/ 564337 h 1538609"/>
                <a:gd name="connsiteX34" fmla="*/ 257813 w 1008304"/>
                <a:gd name="connsiteY34" fmla="*/ 402302 h 1538609"/>
                <a:gd name="connsiteX0" fmla="*/ 257813 w 1008304"/>
                <a:gd name="connsiteY0" fmla="*/ 410768 h 1547075"/>
                <a:gd name="connsiteX1" fmla="*/ 265493 w 1008304"/>
                <a:gd name="connsiteY1" fmla="*/ 399765 h 1547075"/>
                <a:gd name="connsiteX2" fmla="*/ 469848 w 1008304"/>
                <a:gd name="connsiteY2" fmla="*/ 9657 h 1547075"/>
                <a:gd name="connsiteX3" fmla="*/ 607063 w 1008304"/>
                <a:gd name="connsiteY3" fmla="*/ 341822 h 1547075"/>
                <a:gd name="connsiteX4" fmla="*/ 552020 w 1008304"/>
                <a:gd name="connsiteY4" fmla="*/ 97816 h 1547075"/>
                <a:gd name="connsiteX5" fmla="*/ 749939 w 1008304"/>
                <a:gd name="connsiteY5" fmla="*/ 356109 h 1547075"/>
                <a:gd name="connsiteX6" fmla="*/ 793009 w 1008304"/>
                <a:gd name="connsiteY6" fmla="*/ 257787 h 1547075"/>
                <a:gd name="connsiteX7" fmla="*/ 890601 w 1008304"/>
                <a:gd name="connsiteY7" fmla="*/ 317847 h 1547075"/>
                <a:gd name="connsiteX8" fmla="*/ 964252 w 1008304"/>
                <a:gd name="connsiteY8" fmla="*/ 460885 h 1547075"/>
                <a:gd name="connsiteX9" fmla="*/ 990445 w 1008304"/>
                <a:gd name="connsiteY9" fmla="*/ 465646 h 1547075"/>
                <a:gd name="connsiteX10" fmla="*/ 1007113 w 1008304"/>
                <a:gd name="connsiteY10" fmla="*/ 548991 h 1547075"/>
                <a:gd name="connsiteX11" fmla="*/ 992827 w 1008304"/>
                <a:gd name="connsiteY11" fmla="*/ 629952 h 1547075"/>
                <a:gd name="connsiteX12" fmla="*/ 1003765 w 1008304"/>
                <a:gd name="connsiteY12" fmla="*/ 682334 h 1547075"/>
                <a:gd name="connsiteX13" fmla="*/ 908588 w 1008304"/>
                <a:gd name="connsiteY13" fmla="*/ 753957 h 1547075"/>
                <a:gd name="connsiteX14" fmla="*/ 852893 w 1008304"/>
                <a:gd name="connsiteY14" fmla="*/ 918351 h 1547075"/>
                <a:gd name="connsiteX15" fmla="*/ 845074 w 1008304"/>
                <a:gd name="connsiteY15" fmla="*/ 960588 h 1547075"/>
                <a:gd name="connsiteX16" fmla="*/ 772243 w 1008304"/>
                <a:gd name="connsiteY16" fmla="*/ 1110213 h 1547075"/>
                <a:gd name="connsiteX17" fmla="*/ 717905 w 1008304"/>
                <a:gd name="connsiteY17" fmla="*/ 1202077 h 1547075"/>
                <a:gd name="connsiteX18" fmla="*/ 717045 w 1008304"/>
                <a:gd name="connsiteY18" fmla="*/ 1246671 h 1547075"/>
                <a:gd name="connsiteX19" fmla="*/ 696598 w 1008304"/>
                <a:gd name="connsiteY19" fmla="*/ 1268564 h 1547075"/>
                <a:gd name="connsiteX20" fmla="*/ 869421 w 1008304"/>
                <a:gd name="connsiteY20" fmla="*/ 1533664 h 1547075"/>
                <a:gd name="connsiteX21" fmla="*/ 542771 w 1008304"/>
                <a:gd name="connsiteY21" fmla="*/ 1401477 h 1547075"/>
                <a:gd name="connsiteX22" fmla="*/ 476095 w 1008304"/>
                <a:gd name="connsiteY22" fmla="*/ 1391952 h 1547075"/>
                <a:gd name="connsiteX23" fmla="*/ 447520 w 1008304"/>
                <a:gd name="connsiteY23" fmla="*/ 1275271 h 1547075"/>
                <a:gd name="connsiteX24" fmla="*/ 439402 w 1008304"/>
                <a:gd name="connsiteY24" fmla="*/ 1227118 h 1547075"/>
                <a:gd name="connsiteX25" fmla="*/ 420558 w 1008304"/>
                <a:gd name="connsiteY25" fmla="*/ 1186529 h 1547075"/>
                <a:gd name="connsiteX26" fmla="*/ 264164 w 1008304"/>
                <a:gd name="connsiteY26" fmla="*/ 1175259 h 1547075"/>
                <a:gd name="connsiteX27" fmla="*/ 257813 w 1008304"/>
                <a:gd name="connsiteY27" fmla="*/ 1049442 h 1547075"/>
                <a:gd name="connsiteX28" fmla="*/ 226212 w 1008304"/>
                <a:gd name="connsiteY28" fmla="*/ 875701 h 1547075"/>
                <a:gd name="connsiteX29" fmla="*/ 329817 w 1008304"/>
                <a:gd name="connsiteY29" fmla="*/ 695407 h 1547075"/>
                <a:gd name="connsiteX30" fmla="*/ 102311 w 1008304"/>
                <a:gd name="connsiteY30" fmla="*/ 747062 h 1547075"/>
                <a:gd name="connsiteX31" fmla="*/ 10319 w 1008304"/>
                <a:gd name="connsiteY31" fmla="*/ 654194 h 1547075"/>
                <a:gd name="connsiteX32" fmla="*/ 55273 w 1008304"/>
                <a:gd name="connsiteY32" fmla="*/ 554335 h 1547075"/>
                <a:gd name="connsiteX33" fmla="*/ 280832 w 1008304"/>
                <a:gd name="connsiteY33" fmla="*/ 572803 h 1547075"/>
                <a:gd name="connsiteX34" fmla="*/ 257813 w 1008304"/>
                <a:gd name="connsiteY34" fmla="*/ 410768 h 1547075"/>
                <a:gd name="connsiteX0" fmla="*/ 199920 w 1008304"/>
                <a:gd name="connsiteY0" fmla="*/ 322133 h 1547075"/>
                <a:gd name="connsiteX1" fmla="*/ 265493 w 1008304"/>
                <a:gd name="connsiteY1" fmla="*/ 399765 h 1547075"/>
                <a:gd name="connsiteX2" fmla="*/ 469848 w 1008304"/>
                <a:gd name="connsiteY2" fmla="*/ 9657 h 1547075"/>
                <a:gd name="connsiteX3" fmla="*/ 607063 w 1008304"/>
                <a:gd name="connsiteY3" fmla="*/ 341822 h 1547075"/>
                <a:gd name="connsiteX4" fmla="*/ 552020 w 1008304"/>
                <a:gd name="connsiteY4" fmla="*/ 97816 h 1547075"/>
                <a:gd name="connsiteX5" fmla="*/ 749939 w 1008304"/>
                <a:gd name="connsiteY5" fmla="*/ 356109 h 1547075"/>
                <a:gd name="connsiteX6" fmla="*/ 793009 w 1008304"/>
                <a:gd name="connsiteY6" fmla="*/ 257787 h 1547075"/>
                <a:gd name="connsiteX7" fmla="*/ 890601 w 1008304"/>
                <a:gd name="connsiteY7" fmla="*/ 317847 h 1547075"/>
                <a:gd name="connsiteX8" fmla="*/ 964252 w 1008304"/>
                <a:gd name="connsiteY8" fmla="*/ 460885 h 1547075"/>
                <a:gd name="connsiteX9" fmla="*/ 990445 w 1008304"/>
                <a:gd name="connsiteY9" fmla="*/ 465646 h 1547075"/>
                <a:gd name="connsiteX10" fmla="*/ 1007113 w 1008304"/>
                <a:gd name="connsiteY10" fmla="*/ 548991 h 1547075"/>
                <a:gd name="connsiteX11" fmla="*/ 992827 w 1008304"/>
                <a:gd name="connsiteY11" fmla="*/ 629952 h 1547075"/>
                <a:gd name="connsiteX12" fmla="*/ 1003765 w 1008304"/>
                <a:gd name="connsiteY12" fmla="*/ 682334 h 1547075"/>
                <a:gd name="connsiteX13" fmla="*/ 908588 w 1008304"/>
                <a:gd name="connsiteY13" fmla="*/ 753957 h 1547075"/>
                <a:gd name="connsiteX14" fmla="*/ 852893 w 1008304"/>
                <a:gd name="connsiteY14" fmla="*/ 918351 h 1547075"/>
                <a:gd name="connsiteX15" fmla="*/ 845074 w 1008304"/>
                <a:gd name="connsiteY15" fmla="*/ 960588 h 1547075"/>
                <a:gd name="connsiteX16" fmla="*/ 772243 w 1008304"/>
                <a:gd name="connsiteY16" fmla="*/ 1110213 h 1547075"/>
                <a:gd name="connsiteX17" fmla="*/ 717905 w 1008304"/>
                <a:gd name="connsiteY17" fmla="*/ 1202077 h 1547075"/>
                <a:gd name="connsiteX18" fmla="*/ 717045 w 1008304"/>
                <a:gd name="connsiteY18" fmla="*/ 1246671 h 1547075"/>
                <a:gd name="connsiteX19" fmla="*/ 696598 w 1008304"/>
                <a:gd name="connsiteY19" fmla="*/ 1268564 h 1547075"/>
                <a:gd name="connsiteX20" fmla="*/ 869421 w 1008304"/>
                <a:gd name="connsiteY20" fmla="*/ 1533664 h 1547075"/>
                <a:gd name="connsiteX21" fmla="*/ 542771 w 1008304"/>
                <a:gd name="connsiteY21" fmla="*/ 1401477 h 1547075"/>
                <a:gd name="connsiteX22" fmla="*/ 476095 w 1008304"/>
                <a:gd name="connsiteY22" fmla="*/ 1391952 h 1547075"/>
                <a:gd name="connsiteX23" fmla="*/ 447520 w 1008304"/>
                <a:gd name="connsiteY23" fmla="*/ 1275271 h 1547075"/>
                <a:gd name="connsiteX24" fmla="*/ 439402 w 1008304"/>
                <a:gd name="connsiteY24" fmla="*/ 1227118 h 1547075"/>
                <a:gd name="connsiteX25" fmla="*/ 420558 w 1008304"/>
                <a:gd name="connsiteY25" fmla="*/ 1186529 h 1547075"/>
                <a:gd name="connsiteX26" fmla="*/ 264164 w 1008304"/>
                <a:gd name="connsiteY26" fmla="*/ 1175259 h 1547075"/>
                <a:gd name="connsiteX27" fmla="*/ 257813 w 1008304"/>
                <a:gd name="connsiteY27" fmla="*/ 1049442 h 1547075"/>
                <a:gd name="connsiteX28" fmla="*/ 226212 w 1008304"/>
                <a:gd name="connsiteY28" fmla="*/ 875701 h 1547075"/>
                <a:gd name="connsiteX29" fmla="*/ 329817 w 1008304"/>
                <a:gd name="connsiteY29" fmla="*/ 695407 h 1547075"/>
                <a:gd name="connsiteX30" fmla="*/ 102311 w 1008304"/>
                <a:gd name="connsiteY30" fmla="*/ 747062 h 1547075"/>
                <a:gd name="connsiteX31" fmla="*/ 10319 w 1008304"/>
                <a:gd name="connsiteY31" fmla="*/ 654194 h 1547075"/>
                <a:gd name="connsiteX32" fmla="*/ 55273 w 1008304"/>
                <a:gd name="connsiteY32" fmla="*/ 554335 h 1547075"/>
                <a:gd name="connsiteX33" fmla="*/ 280832 w 1008304"/>
                <a:gd name="connsiteY33" fmla="*/ 572803 h 1547075"/>
                <a:gd name="connsiteX34" fmla="*/ 199920 w 1008304"/>
                <a:gd name="connsiteY34" fmla="*/ 322133 h 1547075"/>
                <a:gd name="connsiteX0" fmla="*/ 199920 w 1008304"/>
                <a:gd name="connsiteY0" fmla="*/ 322133 h 1547075"/>
                <a:gd name="connsiteX1" fmla="*/ 265493 w 1008304"/>
                <a:gd name="connsiteY1" fmla="*/ 399765 h 1547075"/>
                <a:gd name="connsiteX2" fmla="*/ 469848 w 1008304"/>
                <a:gd name="connsiteY2" fmla="*/ 9657 h 1547075"/>
                <a:gd name="connsiteX3" fmla="*/ 607063 w 1008304"/>
                <a:gd name="connsiteY3" fmla="*/ 341822 h 1547075"/>
                <a:gd name="connsiteX4" fmla="*/ 552020 w 1008304"/>
                <a:gd name="connsiteY4" fmla="*/ 97816 h 1547075"/>
                <a:gd name="connsiteX5" fmla="*/ 749939 w 1008304"/>
                <a:gd name="connsiteY5" fmla="*/ 356109 h 1547075"/>
                <a:gd name="connsiteX6" fmla="*/ 793009 w 1008304"/>
                <a:gd name="connsiteY6" fmla="*/ 257787 h 1547075"/>
                <a:gd name="connsiteX7" fmla="*/ 890601 w 1008304"/>
                <a:gd name="connsiteY7" fmla="*/ 317847 h 1547075"/>
                <a:gd name="connsiteX8" fmla="*/ 964252 w 1008304"/>
                <a:gd name="connsiteY8" fmla="*/ 460885 h 1547075"/>
                <a:gd name="connsiteX9" fmla="*/ 990445 w 1008304"/>
                <a:gd name="connsiteY9" fmla="*/ 465646 h 1547075"/>
                <a:gd name="connsiteX10" fmla="*/ 1007113 w 1008304"/>
                <a:gd name="connsiteY10" fmla="*/ 548991 h 1547075"/>
                <a:gd name="connsiteX11" fmla="*/ 992827 w 1008304"/>
                <a:gd name="connsiteY11" fmla="*/ 629952 h 1547075"/>
                <a:gd name="connsiteX12" fmla="*/ 1003765 w 1008304"/>
                <a:gd name="connsiteY12" fmla="*/ 682334 h 1547075"/>
                <a:gd name="connsiteX13" fmla="*/ 908588 w 1008304"/>
                <a:gd name="connsiteY13" fmla="*/ 753957 h 1547075"/>
                <a:gd name="connsiteX14" fmla="*/ 852893 w 1008304"/>
                <a:gd name="connsiteY14" fmla="*/ 918351 h 1547075"/>
                <a:gd name="connsiteX15" fmla="*/ 845074 w 1008304"/>
                <a:gd name="connsiteY15" fmla="*/ 960588 h 1547075"/>
                <a:gd name="connsiteX16" fmla="*/ 772243 w 1008304"/>
                <a:gd name="connsiteY16" fmla="*/ 1110213 h 1547075"/>
                <a:gd name="connsiteX17" fmla="*/ 717905 w 1008304"/>
                <a:gd name="connsiteY17" fmla="*/ 1202077 h 1547075"/>
                <a:gd name="connsiteX18" fmla="*/ 717045 w 1008304"/>
                <a:gd name="connsiteY18" fmla="*/ 1246671 h 1547075"/>
                <a:gd name="connsiteX19" fmla="*/ 696598 w 1008304"/>
                <a:gd name="connsiteY19" fmla="*/ 1268564 h 1547075"/>
                <a:gd name="connsiteX20" fmla="*/ 869421 w 1008304"/>
                <a:gd name="connsiteY20" fmla="*/ 1533664 h 1547075"/>
                <a:gd name="connsiteX21" fmla="*/ 542771 w 1008304"/>
                <a:gd name="connsiteY21" fmla="*/ 1401477 h 1547075"/>
                <a:gd name="connsiteX22" fmla="*/ 476095 w 1008304"/>
                <a:gd name="connsiteY22" fmla="*/ 1391952 h 1547075"/>
                <a:gd name="connsiteX23" fmla="*/ 447520 w 1008304"/>
                <a:gd name="connsiteY23" fmla="*/ 1275271 h 1547075"/>
                <a:gd name="connsiteX24" fmla="*/ 439402 w 1008304"/>
                <a:gd name="connsiteY24" fmla="*/ 1227118 h 1547075"/>
                <a:gd name="connsiteX25" fmla="*/ 420558 w 1008304"/>
                <a:gd name="connsiteY25" fmla="*/ 1186529 h 1547075"/>
                <a:gd name="connsiteX26" fmla="*/ 264164 w 1008304"/>
                <a:gd name="connsiteY26" fmla="*/ 1175259 h 1547075"/>
                <a:gd name="connsiteX27" fmla="*/ 257813 w 1008304"/>
                <a:gd name="connsiteY27" fmla="*/ 1049442 h 1547075"/>
                <a:gd name="connsiteX28" fmla="*/ 226212 w 1008304"/>
                <a:gd name="connsiteY28" fmla="*/ 875701 h 1547075"/>
                <a:gd name="connsiteX29" fmla="*/ 329817 w 1008304"/>
                <a:gd name="connsiteY29" fmla="*/ 695407 h 1547075"/>
                <a:gd name="connsiteX30" fmla="*/ 102311 w 1008304"/>
                <a:gd name="connsiteY30" fmla="*/ 747062 h 1547075"/>
                <a:gd name="connsiteX31" fmla="*/ 10319 w 1008304"/>
                <a:gd name="connsiteY31" fmla="*/ 654194 h 1547075"/>
                <a:gd name="connsiteX32" fmla="*/ 55273 w 1008304"/>
                <a:gd name="connsiteY32" fmla="*/ 554335 h 1547075"/>
                <a:gd name="connsiteX33" fmla="*/ 169870 w 1008304"/>
                <a:gd name="connsiteY33" fmla="*/ 386670 h 1547075"/>
                <a:gd name="connsiteX34" fmla="*/ 199920 w 1008304"/>
                <a:gd name="connsiteY34" fmla="*/ 322133 h 1547075"/>
                <a:gd name="connsiteX0" fmla="*/ 209833 w 1018217"/>
                <a:gd name="connsiteY0" fmla="*/ 322133 h 1547075"/>
                <a:gd name="connsiteX1" fmla="*/ 275406 w 1018217"/>
                <a:gd name="connsiteY1" fmla="*/ 399765 h 1547075"/>
                <a:gd name="connsiteX2" fmla="*/ 479761 w 1018217"/>
                <a:gd name="connsiteY2" fmla="*/ 9657 h 1547075"/>
                <a:gd name="connsiteX3" fmla="*/ 616976 w 1018217"/>
                <a:gd name="connsiteY3" fmla="*/ 341822 h 1547075"/>
                <a:gd name="connsiteX4" fmla="*/ 561933 w 1018217"/>
                <a:gd name="connsiteY4" fmla="*/ 97816 h 1547075"/>
                <a:gd name="connsiteX5" fmla="*/ 759852 w 1018217"/>
                <a:gd name="connsiteY5" fmla="*/ 356109 h 1547075"/>
                <a:gd name="connsiteX6" fmla="*/ 802922 w 1018217"/>
                <a:gd name="connsiteY6" fmla="*/ 257787 h 1547075"/>
                <a:gd name="connsiteX7" fmla="*/ 900514 w 1018217"/>
                <a:gd name="connsiteY7" fmla="*/ 317847 h 1547075"/>
                <a:gd name="connsiteX8" fmla="*/ 974165 w 1018217"/>
                <a:gd name="connsiteY8" fmla="*/ 460885 h 1547075"/>
                <a:gd name="connsiteX9" fmla="*/ 1000358 w 1018217"/>
                <a:gd name="connsiteY9" fmla="*/ 465646 h 1547075"/>
                <a:gd name="connsiteX10" fmla="*/ 1017026 w 1018217"/>
                <a:gd name="connsiteY10" fmla="*/ 548991 h 1547075"/>
                <a:gd name="connsiteX11" fmla="*/ 1002740 w 1018217"/>
                <a:gd name="connsiteY11" fmla="*/ 629952 h 1547075"/>
                <a:gd name="connsiteX12" fmla="*/ 1013678 w 1018217"/>
                <a:gd name="connsiteY12" fmla="*/ 682334 h 1547075"/>
                <a:gd name="connsiteX13" fmla="*/ 918501 w 1018217"/>
                <a:gd name="connsiteY13" fmla="*/ 753957 h 1547075"/>
                <a:gd name="connsiteX14" fmla="*/ 862806 w 1018217"/>
                <a:gd name="connsiteY14" fmla="*/ 918351 h 1547075"/>
                <a:gd name="connsiteX15" fmla="*/ 854987 w 1018217"/>
                <a:gd name="connsiteY15" fmla="*/ 960588 h 1547075"/>
                <a:gd name="connsiteX16" fmla="*/ 782156 w 1018217"/>
                <a:gd name="connsiteY16" fmla="*/ 1110213 h 1547075"/>
                <a:gd name="connsiteX17" fmla="*/ 727818 w 1018217"/>
                <a:gd name="connsiteY17" fmla="*/ 1202077 h 1547075"/>
                <a:gd name="connsiteX18" fmla="*/ 726958 w 1018217"/>
                <a:gd name="connsiteY18" fmla="*/ 1246671 h 1547075"/>
                <a:gd name="connsiteX19" fmla="*/ 706511 w 1018217"/>
                <a:gd name="connsiteY19" fmla="*/ 1268564 h 1547075"/>
                <a:gd name="connsiteX20" fmla="*/ 879334 w 1018217"/>
                <a:gd name="connsiteY20" fmla="*/ 1533664 h 1547075"/>
                <a:gd name="connsiteX21" fmla="*/ 552684 w 1018217"/>
                <a:gd name="connsiteY21" fmla="*/ 1401477 h 1547075"/>
                <a:gd name="connsiteX22" fmla="*/ 486008 w 1018217"/>
                <a:gd name="connsiteY22" fmla="*/ 1391952 h 1547075"/>
                <a:gd name="connsiteX23" fmla="*/ 457433 w 1018217"/>
                <a:gd name="connsiteY23" fmla="*/ 1275271 h 1547075"/>
                <a:gd name="connsiteX24" fmla="*/ 449315 w 1018217"/>
                <a:gd name="connsiteY24" fmla="*/ 1227118 h 1547075"/>
                <a:gd name="connsiteX25" fmla="*/ 430471 w 1018217"/>
                <a:gd name="connsiteY25" fmla="*/ 1186529 h 1547075"/>
                <a:gd name="connsiteX26" fmla="*/ 274077 w 1018217"/>
                <a:gd name="connsiteY26" fmla="*/ 1175259 h 1547075"/>
                <a:gd name="connsiteX27" fmla="*/ 267726 w 1018217"/>
                <a:gd name="connsiteY27" fmla="*/ 1049442 h 1547075"/>
                <a:gd name="connsiteX28" fmla="*/ 236125 w 1018217"/>
                <a:gd name="connsiteY28" fmla="*/ 875701 h 1547075"/>
                <a:gd name="connsiteX29" fmla="*/ 339730 w 1018217"/>
                <a:gd name="connsiteY29" fmla="*/ 695407 h 1547075"/>
                <a:gd name="connsiteX30" fmla="*/ 112224 w 1018217"/>
                <a:gd name="connsiteY30" fmla="*/ 747062 h 1547075"/>
                <a:gd name="connsiteX31" fmla="*/ 20232 w 1018217"/>
                <a:gd name="connsiteY31" fmla="*/ 654194 h 1547075"/>
                <a:gd name="connsiteX32" fmla="*/ 26591 w 1018217"/>
                <a:gd name="connsiteY32" fmla="*/ 749334 h 1547075"/>
                <a:gd name="connsiteX33" fmla="*/ 179783 w 1018217"/>
                <a:gd name="connsiteY33" fmla="*/ 386670 h 1547075"/>
                <a:gd name="connsiteX34" fmla="*/ 209833 w 1018217"/>
                <a:gd name="connsiteY34" fmla="*/ 322133 h 1547075"/>
                <a:gd name="connsiteX0" fmla="*/ 211442 w 1019826"/>
                <a:gd name="connsiteY0" fmla="*/ 322133 h 1547075"/>
                <a:gd name="connsiteX1" fmla="*/ 277015 w 1019826"/>
                <a:gd name="connsiteY1" fmla="*/ 399765 h 1547075"/>
                <a:gd name="connsiteX2" fmla="*/ 481370 w 1019826"/>
                <a:gd name="connsiteY2" fmla="*/ 9657 h 1547075"/>
                <a:gd name="connsiteX3" fmla="*/ 618585 w 1019826"/>
                <a:gd name="connsiteY3" fmla="*/ 341822 h 1547075"/>
                <a:gd name="connsiteX4" fmla="*/ 563542 w 1019826"/>
                <a:gd name="connsiteY4" fmla="*/ 97816 h 1547075"/>
                <a:gd name="connsiteX5" fmla="*/ 761461 w 1019826"/>
                <a:gd name="connsiteY5" fmla="*/ 356109 h 1547075"/>
                <a:gd name="connsiteX6" fmla="*/ 804531 w 1019826"/>
                <a:gd name="connsiteY6" fmla="*/ 257787 h 1547075"/>
                <a:gd name="connsiteX7" fmla="*/ 902123 w 1019826"/>
                <a:gd name="connsiteY7" fmla="*/ 317847 h 1547075"/>
                <a:gd name="connsiteX8" fmla="*/ 975774 w 1019826"/>
                <a:gd name="connsiteY8" fmla="*/ 460885 h 1547075"/>
                <a:gd name="connsiteX9" fmla="*/ 1001967 w 1019826"/>
                <a:gd name="connsiteY9" fmla="*/ 465646 h 1547075"/>
                <a:gd name="connsiteX10" fmla="*/ 1018635 w 1019826"/>
                <a:gd name="connsiteY10" fmla="*/ 548991 h 1547075"/>
                <a:gd name="connsiteX11" fmla="*/ 1004349 w 1019826"/>
                <a:gd name="connsiteY11" fmla="*/ 629952 h 1547075"/>
                <a:gd name="connsiteX12" fmla="*/ 1015287 w 1019826"/>
                <a:gd name="connsiteY12" fmla="*/ 682334 h 1547075"/>
                <a:gd name="connsiteX13" fmla="*/ 920110 w 1019826"/>
                <a:gd name="connsiteY13" fmla="*/ 753957 h 1547075"/>
                <a:gd name="connsiteX14" fmla="*/ 864415 w 1019826"/>
                <a:gd name="connsiteY14" fmla="*/ 918351 h 1547075"/>
                <a:gd name="connsiteX15" fmla="*/ 856596 w 1019826"/>
                <a:gd name="connsiteY15" fmla="*/ 960588 h 1547075"/>
                <a:gd name="connsiteX16" fmla="*/ 783765 w 1019826"/>
                <a:gd name="connsiteY16" fmla="*/ 1110213 h 1547075"/>
                <a:gd name="connsiteX17" fmla="*/ 729427 w 1019826"/>
                <a:gd name="connsiteY17" fmla="*/ 1202077 h 1547075"/>
                <a:gd name="connsiteX18" fmla="*/ 728567 w 1019826"/>
                <a:gd name="connsiteY18" fmla="*/ 1246671 h 1547075"/>
                <a:gd name="connsiteX19" fmla="*/ 708120 w 1019826"/>
                <a:gd name="connsiteY19" fmla="*/ 1268564 h 1547075"/>
                <a:gd name="connsiteX20" fmla="*/ 880943 w 1019826"/>
                <a:gd name="connsiteY20" fmla="*/ 1533664 h 1547075"/>
                <a:gd name="connsiteX21" fmla="*/ 554293 w 1019826"/>
                <a:gd name="connsiteY21" fmla="*/ 1401477 h 1547075"/>
                <a:gd name="connsiteX22" fmla="*/ 487617 w 1019826"/>
                <a:gd name="connsiteY22" fmla="*/ 1391952 h 1547075"/>
                <a:gd name="connsiteX23" fmla="*/ 459042 w 1019826"/>
                <a:gd name="connsiteY23" fmla="*/ 1275271 h 1547075"/>
                <a:gd name="connsiteX24" fmla="*/ 450924 w 1019826"/>
                <a:gd name="connsiteY24" fmla="*/ 1227118 h 1547075"/>
                <a:gd name="connsiteX25" fmla="*/ 432080 w 1019826"/>
                <a:gd name="connsiteY25" fmla="*/ 1186529 h 1547075"/>
                <a:gd name="connsiteX26" fmla="*/ 275686 w 1019826"/>
                <a:gd name="connsiteY26" fmla="*/ 1175259 h 1547075"/>
                <a:gd name="connsiteX27" fmla="*/ 269335 w 1019826"/>
                <a:gd name="connsiteY27" fmla="*/ 1049442 h 1547075"/>
                <a:gd name="connsiteX28" fmla="*/ 237734 w 1019826"/>
                <a:gd name="connsiteY28" fmla="*/ 875701 h 1547075"/>
                <a:gd name="connsiteX29" fmla="*/ 341339 w 1019826"/>
                <a:gd name="connsiteY29" fmla="*/ 695407 h 1547075"/>
                <a:gd name="connsiteX30" fmla="*/ 113833 w 1019826"/>
                <a:gd name="connsiteY30" fmla="*/ 747062 h 1547075"/>
                <a:gd name="connsiteX31" fmla="*/ 12192 w 1019826"/>
                <a:gd name="connsiteY31" fmla="*/ 796010 h 1547075"/>
                <a:gd name="connsiteX32" fmla="*/ 28200 w 1019826"/>
                <a:gd name="connsiteY32" fmla="*/ 749334 h 1547075"/>
                <a:gd name="connsiteX33" fmla="*/ 181392 w 1019826"/>
                <a:gd name="connsiteY33" fmla="*/ 386670 h 1547075"/>
                <a:gd name="connsiteX34" fmla="*/ 211442 w 1019826"/>
                <a:gd name="connsiteY34" fmla="*/ 322133 h 1547075"/>
                <a:gd name="connsiteX0" fmla="*/ 211442 w 1019826"/>
                <a:gd name="connsiteY0" fmla="*/ 322133 h 1547075"/>
                <a:gd name="connsiteX1" fmla="*/ 277015 w 1019826"/>
                <a:gd name="connsiteY1" fmla="*/ 399765 h 1547075"/>
                <a:gd name="connsiteX2" fmla="*/ 481370 w 1019826"/>
                <a:gd name="connsiteY2" fmla="*/ 9657 h 1547075"/>
                <a:gd name="connsiteX3" fmla="*/ 618585 w 1019826"/>
                <a:gd name="connsiteY3" fmla="*/ 341822 h 1547075"/>
                <a:gd name="connsiteX4" fmla="*/ 563542 w 1019826"/>
                <a:gd name="connsiteY4" fmla="*/ 97816 h 1547075"/>
                <a:gd name="connsiteX5" fmla="*/ 761461 w 1019826"/>
                <a:gd name="connsiteY5" fmla="*/ 356109 h 1547075"/>
                <a:gd name="connsiteX6" fmla="*/ 804531 w 1019826"/>
                <a:gd name="connsiteY6" fmla="*/ 257787 h 1547075"/>
                <a:gd name="connsiteX7" fmla="*/ 902123 w 1019826"/>
                <a:gd name="connsiteY7" fmla="*/ 317847 h 1547075"/>
                <a:gd name="connsiteX8" fmla="*/ 975774 w 1019826"/>
                <a:gd name="connsiteY8" fmla="*/ 460885 h 1547075"/>
                <a:gd name="connsiteX9" fmla="*/ 1001967 w 1019826"/>
                <a:gd name="connsiteY9" fmla="*/ 465646 h 1547075"/>
                <a:gd name="connsiteX10" fmla="*/ 1018635 w 1019826"/>
                <a:gd name="connsiteY10" fmla="*/ 548991 h 1547075"/>
                <a:gd name="connsiteX11" fmla="*/ 1004349 w 1019826"/>
                <a:gd name="connsiteY11" fmla="*/ 629952 h 1547075"/>
                <a:gd name="connsiteX12" fmla="*/ 1015287 w 1019826"/>
                <a:gd name="connsiteY12" fmla="*/ 682334 h 1547075"/>
                <a:gd name="connsiteX13" fmla="*/ 920110 w 1019826"/>
                <a:gd name="connsiteY13" fmla="*/ 753957 h 1547075"/>
                <a:gd name="connsiteX14" fmla="*/ 864415 w 1019826"/>
                <a:gd name="connsiteY14" fmla="*/ 918351 h 1547075"/>
                <a:gd name="connsiteX15" fmla="*/ 856596 w 1019826"/>
                <a:gd name="connsiteY15" fmla="*/ 960588 h 1547075"/>
                <a:gd name="connsiteX16" fmla="*/ 783765 w 1019826"/>
                <a:gd name="connsiteY16" fmla="*/ 1110213 h 1547075"/>
                <a:gd name="connsiteX17" fmla="*/ 729427 w 1019826"/>
                <a:gd name="connsiteY17" fmla="*/ 1202077 h 1547075"/>
                <a:gd name="connsiteX18" fmla="*/ 728567 w 1019826"/>
                <a:gd name="connsiteY18" fmla="*/ 1246671 h 1547075"/>
                <a:gd name="connsiteX19" fmla="*/ 708120 w 1019826"/>
                <a:gd name="connsiteY19" fmla="*/ 1268564 h 1547075"/>
                <a:gd name="connsiteX20" fmla="*/ 880943 w 1019826"/>
                <a:gd name="connsiteY20" fmla="*/ 1533664 h 1547075"/>
                <a:gd name="connsiteX21" fmla="*/ 554293 w 1019826"/>
                <a:gd name="connsiteY21" fmla="*/ 1401477 h 1547075"/>
                <a:gd name="connsiteX22" fmla="*/ 487617 w 1019826"/>
                <a:gd name="connsiteY22" fmla="*/ 1391952 h 1547075"/>
                <a:gd name="connsiteX23" fmla="*/ 459042 w 1019826"/>
                <a:gd name="connsiteY23" fmla="*/ 1275271 h 1547075"/>
                <a:gd name="connsiteX24" fmla="*/ 450924 w 1019826"/>
                <a:gd name="connsiteY24" fmla="*/ 1227118 h 1547075"/>
                <a:gd name="connsiteX25" fmla="*/ 432080 w 1019826"/>
                <a:gd name="connsiteY25" fmla="*/ 1186529 h 1547075"/>
                <a:gd name="connsiteX26" fmla="*/ 275686 w 1019826"/>
                <a:gd name="connsiteY26" fmla="*/ 1175259 h 1547075"/>
                <a:gd name="connsiteX27" fmla="*/ 269335 w 1019826"/>
                <a:gd name="connsiteY27" fmla="*/ 1049442 h 1547075"/>
                <a:gd name="connsiteX28" fmla="*/ 237734 w 1019826"/>
                <a:gd name="connsiteY28" fmla="*/ 875701 h 1547075"/>
                <a:gd name="connsiteX29" fmla="*/ 341339 w 1019826"/>
                <a:gd name="connsiteY29" fmla="*/ 695407 h 1547075"/>
                <a:gd name="connsiteX30" fmla="*/ 46292 w 1019826"/>
                <a:gd name="connsiteY30" fmla="*/ 1021833 h 1547075"/>
                <a:gd name="connsiteX31" fmla="*/ 12192 w 1019826"/>
                <a:gd name="connsiteY31" fmla="*/ 796010 h 1547075"/>
                <a:gd name="connsiteX32" fmla="*/ 28200 w 1019826"/>
                <a:gd name="connsiteY32" fmla="*/ 749334 h 1547075"/>
                <a:gd name="connsiteX33" fmla="*/ 181392 w 1019826"/>
                <a:gd name="connsiteY33" fmla="*/ 386670 h 1547075"/>
                <a:gd name="connsiteX34" fmla="*/ 211442 w 1019826"/>
                <a:gd name="connsiteY34" fmla="*/ 322133 h 1547075"/>
                <a:gd name="connsiteX0" fmla="*/ 277110 w 1085494"/>
                <a:gd name="connsiteY0" fmla="*/ 322133 h 1547075"/>
                <a:gd name="connsiteX1" fmla="*/ 342683 w 1085494"/>
                <a:gd name="connsiteY1" fmla="*/ 399765 h 1547075"/>
                <a:gd name="connsiteX2" fmla="*/ 547038 w 1085494"/>
                <a:gd name="connsiteY2" fmla="*/ 9657 h 1547075"/>
                <a:gd name="connsiteX3" fmla="*/ 684253 w 1085494"/>
                <a:gd name="connsiteY3" fmla="*/ 341822 h 1547075"/>
                <a:gd name="connsiteX4" fmla="*/ 629210 w 1085494"/>
                <a:gd name="connsiteY4" fmla="*/ 97816 h 1547075"/>
                <a:gd name="connsiteX5" fmla="*/ 827129 w 1085494"/>
                <a:gd name="connsiteY5" fmla="*/ 356109 h 1547075"/>
                <a:gd name="connsiteX6" fmla="*/ 870199 w 1085494"/>
                <a:gd name="connsiteY6" fmla="*/ 257787 h 1547075"/>
                <a:gd name="connsiteX7" fmla="*/ 967791 w 1085494"/>
                <a:gd name="connsiteY7" fmla="*/ 317847 h 1547075"/>
                <a:gd name="connsiteX8" fmla="*/ 1041442 w 1085494"/>
                <a:gd name="connsiteY8" fmla="*/ 460885 h 1547075"/>
                <a:gd name="connsiteX9" fmla="*/ 1067635 w 1085494"/>
                <a:gd name="connsiteY9" fmla="*/ 465646 h 1547075"/>
                <a:gd name="connsiteX10" fmla="*/ 1084303 w 1085494"/>
                <a:gd name="connsiteY10" fmla="*/ 548991 h 1547075"/>
                <a:gd name="connsiteX11" fmla="*/ 1070017 w 1085494"/>
                <a:gd name="connsiteY11" fmla="*/ 629952 h 1547075"/>
                <a:gd name="connsiteX12" fmla="*/ 1080955 w 1085494"/>
                <a:gd name="connsiteY12" fmla="*/ 682334 h 1547075"/>
                <a:gd name="connsiteX13" fmla="*/ 985778 w 1085494"/>
                <a:gd name="connsiteY13" fmla="*/ 753957 h 1547075"/>
                <a:gd name="connsiteX14" fmla="*/ 930083 w 1085494"/>
                <a:gd name="connsiteY14" fmla="*/ 918351 h 1547075"/>
                <a:gd name="connsiteX15" fmla="*/ 922264 w 1085494"/>
                <a:gd name="connsiteY15" fmla="*/ 960588 h 1547075"/>
                <a:gd name="connsiteX16" fmla="*/ 849433 w 1085494"/>
                <a:gd name="connsiteY16" fmla="*/ 1110213 h 1547075"/>
                <a:gd name="connsiteX17" fmla="*/ 795095 w 1085494"/>
                <a:gd name="connsiteY17" fmla="*/ 1202077 h 1547075"/>
                <a:gd name="connsiteX18" fmla="*/ 794235 w 1085494"/>
                <a:gd name="connsiteY18" fmla="*/ 1246671 h 1547075"/>
                <a:gd name="connsiteX19" fmla="*/ 773788 w 1085494"/>
                <a:gd name="connsiteY19" fmla="*/ 1268564 h 1547075"/>
                <a:gd name="connsiteX20" fmla="*/ 946611 w 1085494"/>
                <a:gd name="connsiteY20" fmla="*/ 1533664 h 1547075"/>
                <a:gd name="connsiteX21" fmla="*/ 619961 w 1085494"/>
                <a:gd name="connsiteY21" fmla="*/ 1401477 h 1547075"/>
                <a:gd name="connsiteX22" fmla="*/ 553285 w 1085494"/>
                <a:gd name="connsiteY22" fmla="*/ 1391952 h 1547075"/>
                <a:gd name="connsiteX23" fmla="*/ 524710 w 1085494"/>
                <a:gd name="connsiteY23" fmla="*/ 1275271 h 1547075"/>
                <a:gd name="connsiteX24" fmla="*/ 516592 w 1085494"/>
                <a:gd name="connsiteY24" fmla="*/ 1227118 h 1547075"/>
                <a:gd name="connsiteX25" fmla="*/ 497748 w 1085494"/>
                <a:gd name="connsiteY25" fmla="*/ 1186529 h 1547075"/>
                <a:gd name="connsiteX26" fmla="*/ 341354 w 1085494"/>
                <a:gd name="connsiteY26" fmla="*/ 1175259 h 1547075"/>
                <a:gd name="connsiteX27" fmla="*/ 335003 w 1085494"/>
                <a:gd name="connsiteY27" fmla="*/ 1049442 h 1547075"/>
                <a:gd name="connsiteX28" fmla="*/ 303402 w 1085494"/>
                <a:gd name="connsiteY28" fmla="*/ 875701 h 1547075"/>
                <a:gd name="connsiteX29" fmla="*/ 407007 w 1085494"/>
                <a:gd name="connsiteY29" fmla="*/ 695407 h 1547075"/>
                <a:gd name="connsiteX30" fmla="*/ 111960 w 1085494"/>
                <a:gd name="connsiteY30" fmla="*/ 1021833 h 1547075"/>
                <a:gd name="connsiteX31" fmla="*/ 10319 w 1085494"/>
                <a:gd name="connsiteY31" fmla="*/ 920100 h 1547075"/>
                <a:gd name="connsiteX32" fmla="*/ 93868 w 1085494"/>
                <a:gd name="connsiteY32" fmla="*/ 749334 h 1547075"/>
                <a:gd name="connsiteX33" fmla="*/ 247060 w 1085494"/>
                <a:gd name="connsiteY33" fmla="*/ 386670 h 1547075"/>
                <a:gd name="connsiteX34" fmla="*/ 277110 w 1085494"/>
                <a:gd name="connsiteY34" fmla="*/ 322133 h 1547075"/>
                <a:gd name="connsiteX0" fmla="*/ 277110 w 1085494"/>
                <a:gd name="connsiteY0" fmla="*/ 322133 h 1547075"/>
                <a:gd name="connsiteX1" fmla="*/ 342683 w 1085494"/>
                <a:gd name="connsiteY1" fmla="*/ 399765 h 1547075"/>
                <a:gd name="connsiteX2" fmla="*/ 547038 w 1085494"/>
                <a:gd name="connsiteY2" fmla="*/ 9657 h 1547075"/>
                <a:gd name="connsiteX3" fmla="*/ 684253 w 1085494"/>
                <a:gd name="connsiteY3" fmla="*/ 341822 h 1547075"/>
                <a:gd name="connsiteX4" fmla="*/ 629210 w 1085494"/>
                <a:gd name="connsiteY4" fmla="*/ 97816 h 1547075"/>
                <a:gd name="connsiteX5" fmla="*/ 827129 w 1085494"/>
                <a:gd name="connsiteY5" fmla="*/ 356109 h 1547075"/>
                <a:gd name="connsiteX6" fmla="*/ 870199 w 1085494"/>
                <a:gd name="connsiteY6" fmla="*/ 257787 h 1547075"/>
                <a:gd name="connsiteX7" fmla="*/ 967791 w 1085494"/>
                <a:gd name="connsiteY7" fmla="*/ 317847 h 1547075"/>
                <a:gd name="connsiteX8" fmla="*/ 1041442 w 1085494"/>
                <a:gd name="connsiteY8" fmla="*/ 460885 h 1547075"/>
                <a:gd name="connsiteX9" fmla="*/ 1067635 w 1085494"/>
                <a:gd name="connsiteY9" fmla="*/ 465646 h 1547075"/>
                <a:gd name="connsiteX10" fmla="*/ 1084303 w 1085494"/>
                <a:gd name="connsiteY10" fmla="*/ 548991 h 1547075"/>
                <a:gd name="connsiteX11" fmla="*/ 1070017 w 1085494"/>
                <a:gd name="connsiteY11" fmla="*/ 629952 h 1547075"/>
                <a:gd name="connsiteX12" fmla="*/ 1080955 w 1085494"/>
                <a:gd name="connsiteY12" fmla="*/ 682334 h 1547075"/>
                <a:gd name="connsiteX13" fmla="*/ 985778 w 1085494"/>
                <a:gd name="connsiteY13" fmla="*/ 753957 h 1547075"/>
                <a:gd name="connsiteX14" fmla="*/ 930083 w 1085494"/>
                <a:gd name="connsiteY14" fmla="*/ 918351 h 1547075"/>
                <a:gd name="connsiteX15" fmla="*/ 922264 w 1085494"/>
                <a:gd name="connsiteY15" fmla="*/ 960588 h 1547075"/>
                <a:gd name="connsiteX16" fmla="*/ 849433 w 1085494"/>
                <a:gd name="connsiteY16" fmla="*/ 1110213 h 1547075"/>
                <a:gd name="connsiteX17" fmla="*/ 795095 w 1085494"/>
                <a:gd name="connsiteY17" fmla="*/ 1202077 h 1547075"/>
                <a:gd name="connsiteX18" fmla="*/ 794235 w 1085494"/>
                <a:gd name="connsiteY18" fmla="*/ 1246671 h 1547075"/>
                <a:gd name="connsiteX19" fmla="*/ 773788 w 1085494"/>
                <a:gd name="connsiteY19" fmla="*/ 1268564 h 1547075"/>
                <a:gd name="connsiteX20" fmla="*/ 946611 w 1085494"/>
                <a:gd name="connsiteY20" fmla="*/ 1533664 h 1547075"/>
                <a:gd name="connsiteX21" fmla="*/ 619961 w 1085494"/>
                <a:gd name="connsiteY21" fmla="*/ 1401477 h 1547075"/>
                <a:gd name="connsiteX22" fmla="*/ 553285 w 1085494"/>
                <a:gd name="connsiteY22" fmla="*/ 1391952 h 1547075"/>
                <a:gd name="connsiteX23" fmla="*/ 524710 w 1085494"/>
                <a:gd name="connsiteY23" fmla="*/ 1275271 h 1547075"/>
                <a:gd name="connsiteX24" fmla="*/ 516592 w 1085494"/>
                <a:gd name="connsiteY24" fmla="*/ 1227118 h 1547075"/>
                <a:gd name="connsiteX25" fmla="*/ 497748 w 1085494"/>
                <a:gd name="connsiteY25" fmla="*/ 1186529 h 1547075"/>
                <a:gd name="connsiteX26" fmla="*/ 341354 w 1085494"/>
                <a:gd name="connsiteY26" fmla="*/ 1175259 h 1547075"/>
                <a:gd name="connsiteX27" fmla="*/ 335003 w 1085494"/>
                <a:gd name="connsiteY27" fmla="*/ 1049442 h 1547075"/>
                <a:gd name="connsiteX28" fmla="*/ 303402 w 1085494"/>
                <a:gd name="connsiteY28" fmla="*/ 875701 h 1547075"/>
                <a:gd name="connsiteX29" fmla="*/ 180260 w 1085494"/>
                <a:gd name="connsiteY29" fmla="*/ 1111995 h 1547075"/>
                <a:gd name="connsiteX30" fmla="*/ 111960 w 1085494"/>
                <a:gd name="connsiteY30" fmla="*/ 1021833 h 1547075"/>
                <a:gd name="connsiteX31" fmla="*/ 10319 w 1085494"/>
                <a:gd name="connsiteY31" fmla="*/ 920100 h 1547075"/>
                <a:gd name="connsiteX32" fmla="*/ 93868 w 1085494"/>
                <a:gd name="connsiteY32" fmla="*/ 749334 h 1547075"/>
                <a:gd name="connsiteX33" fmla="*/ 247060 w 1085494"/>
                <a:gd name="connsiteY33" fmla="*/ 386670 h 1547075"/>
                <a:gd name="connsiteX34" fmla="*/ 277110 w 1085494"/>
                <a:gd name="connsiteY34" fmla="*/ 322133 h 1547075"/>
                <a:gd name="connsiteX0" fmla="*/ 277110 w 1085494"/>
                <a:gd name="connsiteY0" fmla="*/ 322133 h 1547075"/>
                <a:gd name="connsiteX1" fmla="*/ 342683 w 1085494"/>
                <a:gd name="connsiteY1" fmla="*/ 399765 h 1547075"/>
                <a:gd name="connsiteX2" fmla="*/ 547038 w 1085494"/>
                <a:gd name="connsiteY2" fmla="*/ 9657 h 1547075"/>
                <a:gd name="connsiteX3" fmla="*/ 684253 w 1085494"/>
                <a:gd name="connsiteY3" fmla="*/ 341822 h 1547075"/>
                <a:gd name="connsiteX4" fmla="*/ 629210 w 1085494"/>
                <a:gd name="connsiteY4" fmla="*/ 97816 h 1547075"/>
                <a:gd name="connsiteX5" fmla="*/ 827129 w 1085494"/>
                <a:gd name="connsiteY5" fmla="*/ 356109 h 1547075"/>
                <a:gd name="connsiteX6" fmla="*/ 870199 w 1085494"/>
                <a:gd name="connsiteY6" fmla="*/ 257787 h 1547075"/>
                <a:gd name="connsiteX7" fmla="*/ 967791 w 1085494"/>
                <a:gd name="connsiteY7" fmla="*/ 317847 h 1547075"/>
                <a:gd name="connsiteX8" fmla="*/ 1041442 w 1085494"/>
                <a:gd name="connsiteY8" fmla="*/ 460885 h 1547075"/>
                <a:gd name="connsiteX9" fmla="*/ 1067635 w 1085494"/>
                <a:gd name="connsiteY9" fmla="*/ 465646 h 1547075"/>
                <a:gd name="connsiteX10" fmla="*/ 1084303 w 1085494"/>
                <a:gd name="connsiteY10" fmla="*/ 548991 h 1547075"/>
                <a:gd name="connsiteX11" fmla="*/ 1070017 w 1085494"/>
                <a:gd name="connsiteY11" fmla="*/ 629952 h 1547075"/>
                <a:gd name="connsiteX12" fmla="*/ 1080955 w 1085494"/>
                <a:gd name="connsiteY12" fmla="*/ 682334 h 1547075"/>
                <a:gd name="connsiteX13" fmla="*/ 985778 w 1085494"/>
                <a:gd name="connsiteY13" fmla="*/ 753957 h 1547075"/>
                <a:gd name="connsiteX14" fmla="*/ 930083 w 1085494"/>
                <a:gd name="connsiteY14" fmla="*/ 918351 h 1547075"/>
                <a:gd name="connsiteX15" fmla="*/ 922264 w 1085494"/>
                <a:gd name="connsiteY15" fmla="*/ 960588 h 1547075"/>
                <a:gd name="connsiteX16" fmla="*/ 849433 w 1085494"/>
                <a:gd name="connsiteY16" fmla="*/ 1110213 h 1547075"/>
                <a:gd name="connsiteX17" fmla="*/ 795095 w 1085494"/>
                <a:gd name="connsiteY17" fmla="*/ 1202077 h 1547075"/>
                <a:gd name="connsiteX18" fmla="*/ 794235 w 1085494"/>
                <a:gd name="connsiteY18" fmla="*/ 1246671 h 1547075"/>
                <a:gd name="connsiteX19" fmla="*/ 773788 w 1085494"/>
                <a:gd name="connsiteY19" fmla="*/ 1268564 h 1547075"/>
                <a:gd name="connsiteX20" fmla="*/ 946611 w 1085494"/>
                <a:gd name="connsiteY20" fmla="*/ 1533664 h 1547075"/>
                <a:gd name="connsiteX21" fmla="*/ 619961 w 1085494"/>
                <a:gd name="connsiteY21" fmla="*/ 1401477 h 1547075"/>
                <a:gd name="connsiteX22" fmla="*/ 553285 w 1085494"/>
                <a:gd name="connsiteY22" fmla="*/ 1391952 h 1547075"/>
                <a:gd name="connsiteX23" fmla="*/ 524710 w 1085494"/>
                <a:gd name="connsiteY23" fmla="*/ 1275271 h 1547075"/>
                <a:gd name="connsiteX24" fmla="*/ 516592 w 1085494"/>
                <a:gd name="connsiteY24" fmla="*/ 1227118 h 1547075"/>
                <a:gd name="connsiteX25" fmla="*/ 497748 w 1085494"/>
                <a:gd name="connsiteY25" fmla="*/ 1186529 h 1547075"/>
                <a:gd name="connsiteX26" fmla="*/ 341354 w 1085494"/>
                <a:gd name="connsiteY26" fmla="*/ 1175259 h 1547075"/>
                <a:gd name="connsiteX27" fmla="*/ 335003 w 1085494"/>
                <a:gd name="connsiteY27" fmla="*/ 1049442 h 1547075"/>
                <a:gd name="connsiteX28" fmla="*/ 240685 w 1085494"/>
                <a:gd name="connsiteY28" fmla="*/ 1177062 h 1547075"/>
                <a:gd name="connsiteX29" fmla="*/ 180260 w 1085494"/>
                <a:gd name="connsiteY29" fmla="*/ 1111995 h 1547075"/>
                <a:gd name="connsiteX30" fmla="*/ 111960 w 1085494"/>
                <a:gd name="connsiteY30" fmla="*/ 1021833 h 1547075"/>
                <a:gd name="connsiteX31" fmla="*/ 10319 w 1085494"/>
                <a:gd name="connsiteY31" fmla="*/ 920100 h 1547075"/>
                <a:gd name="connsiteX32" fmla="*/ 93868 w 1085494"/>
                <a:gd name="connsiteY32" fmla="*/ 749334 h 1547075"/>
                <a:gd name="connsiteX33" fmla="*/ 247060 w 1085494"/>
                <a:gd name="connsiteY33" fmla="*/ 386670 h 1547075"/>
                <a:gd name="connsiteX34" fmla="*/ 277110 w 1085494"/>
                <a:gd name="connsiteY34" fmla="*/ 322133 h 1547075"/>
                <a:gd name="connsiteX0" fmla="*/ 277110 w 1085494"/>
                <a:gd name="connsiteY0" fmla="*/ 322133 h 1547075"/>
                <a:gd name="connsiteX1" fmla="*/ 342683 w 1085494"/>
                <a:gd name="connsiteY1" fmla="*/ 399765 h 1547075"/>
                <a:gd name="connsiteX2" fmla="*/ 547038 w 1085494"/>
                <a:gd name="connsiteY2" fmla="*/ 9657 h 1547075"/>
                <a:gd name="connsiteX3" fmla="*/ 684253 w 1085494"/>
                <a:gd name="connsiteY3" fmla="*/ 341822 h 1547075"/>
                <a:gd name="connsiteX4" fmla="*/ 629210 w 1085494"/>
                <a:gd name="connsiteY4" fmla="*/ 97816 h 1547075"/>
                <a:gd name="connsiteX5" fmla="*/ 827129 w 1085494"/>
                <a:gd name="connsiteY5" fmla="*/ 356109 h 1547075"/>
                <a:gd name="connsiteX6" fmla="*/ 870199 w 1085494"/>
                <a:gd name="connsiteY6" fmla="*/ 257787 h 1547075"/>
                <a:gd name="connsiteX7" fmla="*/ 967791 w 1085494"/>
                <a:gd name="connsiteY7" fmla="*/ 317847 h 1547075"/>
                <a:gd name="connsiteX8" fmla="*/ 1041442 w 1085494"/>
                <a:gd name="connsiteY8" fmla="*/ 460885 h 1547075"/>
                <a:gd name="connsiteX9" fmla="*/ 1067635 w 1085494"/>
                <a:gd name="connsiteY9" fmla="*/ 465646 h 1547075"/>
                <a:gd name="connsiteX10" fmla="*/ 1084303 w 1085494"/>
                <a:gd name="connsiteY10" fmla="*/ 548991 h 1547075"/>
                <a:gd name="connsiteX11" fmla="*/ 1070017 w 1085494"/>
                <a:gd name="connsiteY11" fmla="*/ 629952 h 1547075"/>
                <a:gd name="connsiteX12" fmla="*/ 1080955 w 1085494"/>
                <a:gd name="connsiteY12" fmla="*/ 682334 h 1547075"/>
                <a:gd name="connsiteX13" fmla="*/ 985778 w 1085494"/>
                <a:gd name="connsiteY13" fmla="*/ 753957 h 1547075"/>
                <a:gd name="connsiteX14" fmla="*/ 930083 w 1085494"/>
                <a:gd name="connsiteY14" fmla="*/ 918351 h 1547075"/>
                <a:gd name="connsiteX15" fmla="*/ 922264 w 1085494"/>
                <a:gd name="connsiteY15" fmla="*/ 960588 h 1547075"/>
                <a:gd name="connsiteX16" fmla="*/ 849433 w 1085494"/>
                <a:gd name="connsiteY16" fmla="*/ 1110213 h 1547075"/>
                <a:gd name="connsiteX17" fmla="*/ 795095 w 1085494"/>
                <a:gd name="connsiteY17" fmla="*/ 1202077 h 1547075"/>
                <a:gd name="connsiteX18" fmla="*/ 794235 w 1085494"/>
                <a:gd name="connsiteY18" fmla="*/ 1246671 h 1547075"/>
                <a:gd name="connsiteX19" fmla="*/ 773788 w 1085494"/>
                <a:gd name="connsiteY19" fmla="*/ 1268564 h 1547075"/>
                <a:gd name="connsiteX20" fmla="*/ 946611 w 1085494"/>
                <a:gd name="connsiteY20" fmla="*/ 1533664 h 1547075"/>
                <a:gd name="connsiteX21" fmla="*/ 619961 w 1085494"/>
                <a:gd name="connsiteY21" fmla="*/ 1401477 h 1547075"/>
                <a:gd name="connsiteX22" fmla="*/ 553285 w 1085494"/>
                <a:gd name="connsiteY22" fmla="*/ 1391952 h 1547075"/>
                <a:gd name="connsiteX23" fmla="*/ 524710 w 1085494"/>
                <a:gd name="connsiteY23" fmla="*/ 1275271 h 1547075"/>
                <a:gd name="connsiteX24" fmla="*/ 516592 w 1085494"/>
                <a:gd name="connsiteY24" fmla="*/ 1227118 h 1547075"/>
                <a:gd name="connsiteX25" fmla="*/ 497748 w 1085494"/>
                <a:gd name="connsiteY25" fmla="*/ 1186529 h 1547075"/>
                <a:gd name="connsiteX26" fmla="*/ 341354 w 1085494"/>
                <a:gd name="connsiteY26" fmla="*/ 1175259 h 1547075"/>
                <a:gd name="connsiteX27" fmla="*/ 301232 w 1085494"/>
                <a:gd name="connsiteY27" fmla="*/ 1271032 h 1547075"/>
                <a:gd name="connsiteX28" fmla="*/ 240685 w 1085494"/>
                <a:gd name="connsiteY28" fmla="*/ 1177062 h 1547075"/>
                <a:gd name="connsiteX29" fmla="*/ 180260 w 1085494"/>
                <a:gd name="connsiteY29" fmla="*/ 1111995 h 1547075"/>
                <a:gd name="connsiteX30" fmla="*/ 111960 w 1085494"/>
                <a:gd name="connsiteY30" fmla="*/ 1021833 h 1547075"/>
                <a:gd name="connsiteX31" fmla="*/ 10319 w 1085494"/>
                <a:gd name="connsiteY31" fmla="*/ 920100 h 1547075"/>
                <a:gd name="connsiteX32" fmla="*/ 93868 w 1085494"/>
                <a:gd name="connsiteY32" fmla="*/ 749334 h 1547075"/>
                <a:gd name="connsiteX33" fmla="*/ 247060 w 1085494"/>
                <a:gd name="connsiteY33" fmla="*/ 386670 h 1547075"/>
                <a:gd name="connsiteX34" fmla="*/ 277110 w 1085494"/>
                <a:gd name="connsiteY34" fmla="*/ 322133 h 1547075"/>
                <a:gd name="connsiteX0" fmla="*/ 277110 w 1085494"/>
                <a:gd name="connsiteY0" fmla="*/ 322133 h 1547075"/>
                <a:gd name="connsiteX1" fmla="*/ 342683 w 1085494"/>
                <a:gd name="connsiteY1" fmla="*/ 399765 h 1547075"/>
                <a:gd name="connsiteX2" fmla="*/ 547038 w 1085494"/>
                <a:gd name="connsiteY2" fmla="*/ 9657 h 1547075"/>
                <a:gd name="connsiteX3" fmla="*/ 684253 w 1085494"/>
                <a:gd name="connsiteY3" fmla="*/ 341822 h 1547075"/>
                <a:gd name="connsiteX4" fmla="*/ 629210 w 1085494"/>
                <a:gd name="connsiteY4" fmla="*/ 97816 h 1547075"/>
                <a:gd name="connsiteX5" fmla="*/ 827129 w 1085494"/>
                <a:gd name="connsiteY5" fmla="*/ 356109 h 1547075"/>
                <a:gd name="connsiteX6" fmla="*/ 870199 w 1085494"/>
                <a:gd name="connsiteY6" fmla="*/ 257787 h 1547075"/>
                <a:gd name="connsiteX7" fmla="*/ 967791 w 1085494"/>
                <a:gd name="connsiteY7" fmla="*/ 317847 h 1547075"/>
                <a:gd name="connsiteX8" fmla="*/ 1041442 w 1085494"/>
                <a:gd name="connsiteY8" fmla="*/ 460885 h 1547075"/>
                <a:gd name="connsiteX9" fmla="*/ 1067635 w 1085494"/>
                <a:gd name="connsiteY9" fmla="*/ 465646 h 1547075"/>
                <a:gd name="connsiteX10" fmla="*/ 1084303 w 1085494"/>
                <a:gd name="connsiteY10" fmla="*/ 548991 h 1547075"/>
                <a:gd name="connsiteX11" fmla="*/ 1070017 w 1085494"/>
                <a:gd name="connsiteY11" fmla="*/ 629952 h 1547075"/>
                <a:gd name="connsiteX12" fmla="*/ 1080955 w 1085494"/>
                <a:gd name="connsiteY12" fmla="*/ 682334 h 1547075"/>
                <a:gd name="connsiteX13" fmla="*/ 985778 w 1085494"/>
                <a:gd name="connsiteY13" fmla="*/ 753957 h 1547075"/>
                <a:gd name="connsiteX14" fmla="*/ 930083 w 1085494"/>
                <a:gd name="connsiteY14" fmla="*/ 918351 h 1547075"/>
                <a:gd name="connsiteX15" fmla="*/ 922264 w 1085494"/>
                <a:gd name="connsiteY15" fmla="*/ 960588 h 1547075"/>
                <a:gd name="connsiteX16" fmla="*/ 849433 w 1085494"/>
                <a:gd name="connsiteY16" fmla="*/ 1110213 h 1547075"/>
                <a:gd name="connsiteX17" fmla="*/ 795095 w 1085494"/>
                <a:gd name="connsiteY17" fmla="*/ 1202077 h 1547075"/>
                <a:gd name="connsiteX18" fmla="*/ 794235 w 1085494"/>
                <a:gd name="connsiteY18" fmla="*/ 1246671 h 1547075"/>
                <a:gd name="connsiteX19" fmla="*/ 773788 w 1085494"/>
                <a:gd name="connsiteY19" fmla="*/ 1268564 h 1547075"/>
                <a:gd name="connsiteX20" fmla="*/ 946611 w 1085494"/>
                <a:gd name="connsiteY20" fmla="*/ 1533664 h 1547075"/>
                <a:gd name="connsiteX21" fmla="*/ 619961 w 1085494"/>
                <a:gd name="connsiteY21" fmla="*/ 1401477 h 1547075"/>
                <a:gd name="connsiteX22" fmla="*/ 553285 w 1085494"/>
                <a:gd name="connsiteY22" fmla="*/ 1391952 h 1547075"/>
                <a:gd name="connsiteX23" fmla="*/ 524710 w 1085494"/>
                <a:gd name="connsiteY23" fmla="*/ 1275271 h 1547075"/>
                <a:gd name="connsiteX24" fmla="*/ 516592 w 1085494"/>
                <a:gd name="connsiteY24" fmla="*/ 1227118 h 1547075"/>
                <a:gd name="connsiteX25" fmla="*/ 497748 w 1085494"/>
                <a:gd name="connsiteY25" fmla="*/ 1186529 h 1547075"/>
                <a:gd name="connsiteX26" fmla="*/ 268989 w 1085494"/>
                <a:gd name="connsiteY26" fmla="*/ 1458893 h 1547075"/>
                <a:gd name="connsiteX27" fmla="*/ 301232 w 1085494"/>
                <a:gd name="connsiteY27" fmla="*/ 1271032 h 1547075"/>
                <a:gd name="connsiteX28" fmla="*/ 240685 w 1085494"/>
                <a:gd name="connsiteY28" fmla="*/ 1177062 h 1547075"/>
                <a:gd name="connsiteX29" fmla="*/ 180260 w 1085494"/>
                <a:gd name="connsiteY29" fmla="*/ 1111995 h 1547075"/>
                <a:gd name="connsiteX30" fmla="*/ 111960 w 1085494"/>
                <a:gd name="connsiteY30" fmla="*/ 1021833 h 1547075"/>
                <a:gd name="connsiteX31" fmla="*/ 10319 w 1085494"/>
                <a:gd name="connsiteY31" fmla="*/ 920100 h 1547075"/>
                <a:gd name="connsiteX32" fmla="*/ 93868 w 1085494"/>
                <a:gd name="connsiteY32" fmla="*/ 749334 h 1547075"/>
                <a:gd name="connsiteX33" fmla="*/ 247060 w 1085494"/>
                <a:gd name="connsiteY33" fmla="*/ 386670 h 1547075"/>
                <a:gd name="connsiteX34" fmla="*/ 277110 w 1085494"/>
                <a:gd name="connsiteY34" fmla="*/ 322133 h 1547075"/>
                <a:gd name="connsiteX0" fmla="*/ 277110 w 1085494"/>
                <a:gd name="connsiteY0" fmla="*/ 322133 h 1629709"/>
                <a:gd name="connsiteX1" fmla="*/ 342683 w 1085494"/>
                <a:gd name="connsiteY1" fmla="*/ 399765 h 1629709"/>
                <a:gd name="connsiteX2" fmla="*/ 547038 w 1085494"/>
                <a:gd name="connsiteY2" fmla="*/ 9657 h 1629709"/>
                <a:gd name="connsiteX3" fmla="*/ 684253 w 1085494"/>
                <a:gd name="connsiteY3" fmla="*/ 341822 h 1629709"/>
                <a:gd name="connsiteX4" fmla="*/ 629210 w 1085494"/>
                <a:gd name="connsiteY4" fmla="*/ 97816 h 1629709"/>
                <a:gd name="connsiteX5" fmla="*/ 827129 w 1085494"/>
                <a:gd name="connsiteY5" fmla="*/ 356109 h 1629709"/>
                <a:gd name="connsiteX6" fmla="*/ 870199 w 1085494"/>
                <a:gd name="connsiteY6" fmla="*/ 257787 h 1629709"/>
                <a:gd name="connsiteX7" fmla="*/ 967791 w 1085494"/>
                <a:gd name="connsiteY7" fmla="*/ 317847 h 1629709"/>
                <a:gd name="connsiteX8" fmla="*/ 1041442 w 1085494"/>
                <a:gd name="connsiteY8" fmla="*/ 460885 h 1629709"/>
                <a:gd name="connsiteX9" fmla="*/ 1067635 w 1085494"/>
                <a:gd name="connsiteY9" fmla="*/ 465646 h 1629709"/>
                <a:gd name="connsiteX10" fmla="*/ 1084303 w 1085494"/>
                <a:gd name="connsiteY10" fmla="*/ 548991 h 1629709"/>
                <a:gd name="connsiteX11" fmla="*/ 1070017 w 1085494"/>
                <a:gd name="connsiteY11" fmla="*/ 629952 h 1629709"/>
                <a:gd name="connsiteX12" fmla="*/ 1080955 w 1085494"/>
                <a:gd name="connsiteY12" fmla="*/ 682334 h 1629709"/>
                <a:gd name="connsiteX13" fmla="*/ 985778 w 1085494"/>
                <a:gd name="connsiteY13" fmla="*/ 753957 h 1629709"/>
                <a:gd name="connsiteX14" fmla="*/ 930083 w 1085494"/>
                <a:gd name="connsiteY14" fmla="*/ 918351 h 1629709"/>
                <a:gd name="connsiteX15" fmla="*/ 922264 w 1085494"/>
                <a:gd name="connsiteY15" fmla="*/ 960588 h 1629709"/>
                <a:gd name="connsiteX16" fmla="*/ 849433 w 1085494"/>
                <a:gd name="connsiteY16" fmla="*/ 1110213 h 1629709"/>
                <a:gd name="connsiteX17" fmla="*/ 795095 w 1085494"/>
                <a:gd name="connsiteY17" fmla="*/ 1202077 h 1629709"/>
                <a:gd name="connsiteX18" fmla="*/ 794235 w 1085494"/>
                <a:gd name="connsiteY18" fmla="*/ 1246671 h 1629709"/>
                <a:gd name="connsiteX19" fmla="*/ 773788 w 1085494"/>
                <a:gd name="connsiteY19" fmla="*/ 1268564 h 1629709"/>
                <a:gd name="connsiteX20" fmla="*/ 946611 w 1085494"/>
                <a:gd name="connsiteY20" fmla="*/ 1533664 h 1629709"/>
                <a:gd name="connsiteX21" fmla="*/ 619961 w 1085494"/>
                <a:gd name="connsiteY21" fmla="*/ 1401477 h 1629709"/>
                <a:gd name="connsiteX22" fmla="*/ 553285 w 1085494"/>
                <a:gd name="connsiteY22" fmla="*/ 1391952 h 1629709"/>
                <a:gd name="connsiteX23" fmla="*/ 524710 w 1085494"/>
                <a:gd name="connsiteY23" fmla="*/ 1275271 h 1629709"/>
                <a:gd name="connsiteX24" fmla="*/ 516592 w 1085494"/>
                <a:gd name="connsiteY24" fmla="*/ 1227118 h 1629709"/>
                <a:gd name="connsiteX25" fmla="*/ 251703 w 1085494"/>
                <a:gd name="connsiteY25" fmla="*/ 1629709 h 1629709"/>
                <a:gd name="connsiteX26" fmla="*/ 268989 w 1085494"/>
                <a:gd name="connsiteY26" fmla="*/ 1458893 h 1629709"/>
                <a:gd name="connsiteX27" fmla="*/ 301232 w 1085494"/>
                <a:gd name="connsiteY27" fmla="*/ 1271032 h 1629709"/>
                <a:gd name="connsiteX28" fmla="*/ 240685 w 1085494"/>
                <a:gd name="connsiteY28" fmla="*/ 1177062 h 1629709"/>
                <a:gd name="connsiteX29" fmla="*/ 180260 w 1085494"/>
                <a:gd name="connsiteY29" fmla="*/ 1111995 h 1629709"/>
                <a:gd name="connsiteX30" fmla="*/ 111960 w 1085494"/>
                <a:gd name="connsiteY30" fmla="*/ 1021833 h 1629709"/>
                <a:gd name="connsiteX31" fmla="*/ 10319 w 1085494"/>
                <a:gd name="connsiteY31" fmla="*/ 920100 h 1629709"/>
                <a:gd name="connsiteX32" fmla="*/ 93868 w 1085494"/>
                <a:gd name="connsiteY32" fmla="*/ 749334 h 1629709"/>
                <a:gd name="connsiteX33" fmla="*/ 247060 w 1085494"/>
                <a:gd name="connsiteY33" fmla="*/ 386670 h 1629709"/>
                <a:gd name="connsiteX34" fmla="*/ 277110 w 1085494"/>
                <a:gd name="connsiteY34" fmla="*/ 322133 h 1629709"/>
                <a:gd name="connsiteX0" fmla="*/ 277110 w 1085494"/>
                <a:gd name="connsiteY0" fmla="*/ 322133 h 1752557"/>
                <a:gd name="connsiteX1" fmla="*/ 342683 w 1085494"/>
                <a:gd name="connsiteY1" fmla="*/ 399765 h 1752557"/>
                <a:gd name="connsiteX2" fmla="*/ 547038 w 1085494"/>
                <a:gd name="connsiteY2" fmla="*/ 9657 h 1752557"/>
                <a:gd name="connsiteX3" fmla="*/ 684253 w 1085494"/>
                <a:gd name="connsiteY3" fmla="*/ 341822 h 1752557"/>
                <a:gd name="connsiteX4" fmla="*/ 629210 w 1085494"/>
                <a:gd name="connsiteY4" fmla="*/ 97816 h 1752557"/>
                <a:gd name="connsiteX5" fmla="*/ 827129 w 1085494"/>
                <a:gd name="connsiteY5" fmla="*/ 356109 h 1752557"/>
                <a:gd name="connsiteX6" fmla="*/ 870199 w 1085494"/>
                <a:gd name="connsiteY6" fmla="*/ 257787 h 1752557"/>
                <a:gd name="connsiteX7" fmla="*/ 967791 w 1085494"/>
                <a:gd name="connsiteY7" fmla="*/ 317847 h 1752557"/>
                <a:gd name="connsiteX8" fmla="*/ 1041442 w 1085494"/>
                <a:gd name="connsiteY8" fmla="*/ 460885 h 1752557"/>
                <a:gd name="connsiteX9" fmla="*/ 1067635 w 1085494"/>
                <a:gd name="connsiteY9" fmla="*/ 465646 h 1752557"/>
                <a:gd name="connsiteX10" fmla="*/ 1084303 w 1085494"/>
                <a:gd name="connsiteY10" fmla="*/ 548991 h 1752557"/>
                <a:gd name="connsiteX11" fmla="*/ 1070017 w 1085494"/>
                <a:gd name="connsiteY11" fmla="*/ 629952 h 1752557"/>
                <a:gd name="connsiteX12" fmla="*/ 1080955 w 1085494"/>
                <a:gd name="connsiteY12" fmla="*/ 682334 h 1752557"/>
                <a:gd name="connsiteX13" fmla="*/ 985778 w 1085494"/>
                <a:gd name="connsiteY13" fmla="*/ 753957 h 1752557"/>
                <a:gd name="connsiteX14" fmla="*/ 930083 w 1085494"/>
                <a:gd name="connsiteY14" fmla="*/ 918351 h 1752557"/>
                <a:gd name="connsiteX15" fmla="*/ 922264 w 1085494"/>
                <a:gd name="connsiteY15" fmla="*/ 960588 h 1752557"/>
                <a:gd name="connsiteX16" fmla="*/ 849433 w 1085494"/>
                <a:gd name="connsiteY16" fmla="*/ 1110213 h 1752557"/>
                <a:gd name="connsiteX17" fmla="*/ 795095 w 1085494"/>
                <a:gd name="connsiteY17" fmla="*/ 1202077 h 1752557"/>
                <a:gd name="connsiteX18" fmla="*/ 794235 w 1085494"/>
                <a:gd name="connsiteY18" fmla="*/ 1246671 h 1752557"/>
                <a:gd name="connsiteX19" fmla="*/ 773788 w 1085494"/>
                <a:gd name="connsiteY19" fmla="*/ 1268564 h 1752557"/>
                <a:gd name="connsiteX20" fmla="*/ 946611 w 1085494"/>
                <a:gd name="connsiteY20" fmla="*/ 1533664 h 1752557"/>
                <a:gd name="connsiteX21" fmla="*/ 619961 w 1085494"/>
                <a:gd name="connsiteY21" fmla="*/ 1401477 h 1752557"/>
                <a:gd name="connsiteX22" fmla="*/ 553285 w 1085494"/>
                <a:gd name="connsiteY22" fmla="*/ 1391952 h 1752557"/>
                <a:gd name="connsiteX23" fmla="*/ 524710 w 1085494"/>
                <a:gd name="connsiteY23" fmla="*/ 1275271 h 1752557"/>
                <a:gd name="connsiteX24" fmla="*/ 516592 w 1085494"/>
                <a:gd name="connsiteY24" fmla="*/ 1227118 h 1752557"/>
                <a:gd name="connsiteX25" fmla="*/ 251703 w 1085494"/>
                <a:gd name="connsiteY25" fmla="*/ 1629709 h 1752557"/>
                <a:gd name="connsiteX26" fmla="*/ 268989 w 1085494"/>
                <a:gd name="connsiteY26" fmla="*/ 1458893 h 1752557"/>
                <a:gd name="connsiteX27" fmla="*/ 301232 w 1085494"/>
                <a:gd name="connsiteY27" fmla="*/ 1271032 h 1752557"/>
                <a:gd name="connsiteX28" fmla="*/ 240685 w 1085494"/>
                <a:gd name="connsiteY28" fmla="*/ 1177062 h 1752557"/>
                <a:gd name="connsiteX29" fmla="*/ 180260 w 1085494"/>
                <a:gd name="connsiteY29" fmla="*/ 1111995 h 1752557"/>
                <a:gd name="connsiteX30" fmla="*/ 111960 w 1085494"/>
                <a:gd name="connsiteY30" fmla="*/ 1021833 h 1752557"/>
                <a:gd name="connsiteX31" fmla="*/ 10319 w 1085494"/>
                <a:gd name="connsiteY31" fmla="*/ 920100 h 1752557"/>
                <a:gd name="connsiteX32" fmla="*/ 93868 w 1085494"/>
                <a:gd name="connsiteY32" fmla="*/ 749334 h 1752557"/>
                <a:gd name="connsiteX33" fmla="*/ 247060 w 1085494"/>
                <a:gd name="connsiteY33" fmla="*/ 386670 h 1752557"/>
                <a:gd name="connsiteX34" fmla="*/ 277110 w 1085494"/>
                <a:gd name="connsiteY34" fmla="*/ 322133 h 1752557"/>
                <a:gd name="connsiteX0" fmla="*/ 277110 w 1085494"/>
                <a:gd name="connsiteY0" fmla="*/ 322133 h 1813355"/>
                <a:gd name="connsiteX1" fmla="*/ 342683 w 1085494"/>
                <a:gd name="connsiteY1" fmla="*/ 399765 h 1813355"/>
                <a:gd name="connsiteX2" fmla="*/ 547038 w 1085494"/>
                <a:gd name="connsiteY2" fmla="*/ 9657 h 1813355"/>
                <a:gd name="connsiteX3" fmla="*/ 684253 w 1085494"/>
                <a:gd name="connsiteY3" fmla="*/ 341822 h 1813355"/>
                <a:gd name="connsiteX4" fmla="*/ 629210 w 1085494"/>
                <a:gd name="connsiteY4" fmla="*/ 97816 h 1813355"/>
                <a:gd name="connsiteX5" fmla="*/ 827129 w 1085494"/>
                <a:gd name="connsiteY5" fmla="*/ 356109 h 1813355"/>
                <a:gd name="connsiteX6" fmla="*/ 870199 w 1085494"/>
                <a:gd name="connsiteY6" fmla="*/ 257787 h 1813355"/>
                <a:gd name="connsiteX7" fmla="*/ 967791 w 1085494"/>
                <a:gd name="connsiteY7" fmla="*/ 317847 h 1813355"/>
                <a:gd name="connsiteX8" fmla="*/ 1041442 w 1085494"/>
                <a:gd name="connsiteY8" fmla="*/ 460885 h 1813355"/>
                <a:gd name="connsiteX9" fmla="*/ 1067635 w 1085494"/>
                <a:gd name="connsiteY9" fmla="*/ 465646 h 1813355"/>
                <a:gd name="connsiteX10" fmla="*/ 1084303 w 1085494"/>
                <a:gd name="connsiteY10" fmla="*/ 548991 h 1813355"/>
                <a:gd name="connsiteX11" fmla="*/ 1070017 w 1085494"/>
                <a:gd name="connsiteY11" fmla="*/ 629952 h 1813355"/>
                <a:gd name="connsiteX12" fmla="*/ 1080955 w 1085494"/>
                <a:gd name="connsiteY12" fmla="*/ 682334 h 1813355"/>
                <a:gd name="connsiteX13" fmla="*/ 985778 w 1085494"/>
                <a:gd name="connsiteY13" fmla="*/ 753957 h 1813355"/>
                <a:gd name="connsiteX14" fmla="*/ 930083 w 1085494"/>
                <a:gd name="connsiteY14" fmla="*/ 918351 h 1813355"/>
                <a:gd name="connsiteX15" fmla="*/ 922264 w 1085494"/>
                <a:gd name="connsiteY15" fmla="*/ 960588 h 1813355"/>
                <a:gd name="connsiteX16" fmla="*/ 849433 w 1085494"/>
                <a:gd name="connsiteY16" fmla="*/ 1110213 h 1813355"/>
                <a:gd name="connsiteX17" fmla="*/ 795095 w 1085494"/>
                <a:gd name="connsiteY17" fmla="*/ 1202077 h 1813355"/>
                <a:gd name="connsiteX18" fmla="*/ 794235 w 1085494"/>
                <a:gd name="connsiteY18" fmla="*/ 1246671 h 1813355"/>
                <a:gd name="connsiteX19" fmla="*/ 773788 w 1085494"/>
                <a:gd name="connsiteY19" fmla="*/ 1268564 h 1813355"/>
                <a:gd name="connsiteX20" fmla="*/ 946611 w 1085494"/>
                <a:gd name="connsiteY20" fmla="*/ 1533664 h 1813355"/>
                <a:gd name="connsiteX21" fmla="*/ 619961 w 1085494"/>
                <a:gd name="connsiteY21" fmla="*/ 1401477 h 1813355"/>
                <a:gd name="connsiteX22" fmla="*/ 553285 w 1085494"/>
                <a:gd name="connsiteY22" fmla="*/ 1391952 h 1813355"/>
                <a:gd name="connsiteX23" fmla="*/ 524710 w 1085494"/>
                <a:gd name="connsiteY23" fmla="*/ 1275271 h 1813355"/>
                <a:gd name="connsiteX24" fmla="*/ 449051 w 1085494"/>
                <a:gd name="connsiteY24" fmla="*/ 1679159 h 1813355"/>
                <a:gd name="connsiteX25" fmla="*/ 251703 w 1085494"/>
                <a:gd name="connsiteY25" fmla="*/ 1629709 h 1813355"/>
                <a:gd name="connsiteX26" fmla="*/ 268989 w 1085494"/>
                <a:gd name="connsiteY26" fmla="*/ 1458893 h 1813355"/>
                <a:gd name="connsiteX27" fmla="*/ 301232 w 1085494"/>
                <a:gd name="connsiteY27" fmla="*/ 1271032 h 1813355"/>
                <a:gd name="connsiteX28" fmla="*/ 240685 w 1085494"/>
                <a:gd name="connsiteY28" fmla="*/ 1177062 h 1813355"/>
                <a:gd name="connsiteX29" fmla="*/ 180260 w 1085494"/>
                <a:gd name="connsiteY29" fmla="*/ 1111995 h 1813355"/>
                <a:gd name="connsiteX30" fmla="*/ 111960 w 1085494"/>
                <a:gd name="connsiteY30" fmla="*/ 1021833 h 1813355"/>
                <a:gd name="connsiteX31" fmla="*/ 10319 w 1085494"/>
                <a:gd name="connsiteY31" fmla="*/ 920100 h 1813355"/>
                <a:gd name="connsiteX32" fmla="*/ 93868 w 1085494"/>
                <a:gd name="connsiteY32" fmla="*/ 749334 h 1813355"/>
                <a:gd name="connsiteX33" fmla="*/ 247060 w 1085494"/>
                <a:gd name="connsiteY33" fmla="*/ 386670 h 1813355"/>
                <a:gd name="connsiteX34" fmla="*/ 277110 w 1085494"/>
                <a:gd name="connsiteY34" fmla="*/ 322133 h 1813355"/>
                <a:gd name="connsiteX0" fmla="*/ 277110 w 1085494"/>
                <a:gd name="connsiteY0" fmla="*/ 322133 h 1916998"/>
                <a:gd name="connsiteX1" fmla="*/ 342683 w 1085494"/>
                <a:gd name="connsiteY1" fmla="*/ 399765 h 1916998"/>
                <a:gd name="connsiteX2" fmla="*/ 547038 w 1085494"/>
                <a:gd name="connsiteY2" fmla="*/ 9657 h 1916998"/>
                <a:gd name="connsiteX3" fmla="*/ 684253 w 1085494"/>
                <a:gd name="connsiteY3" fmla="*/ 341822 h 1916998"/>
                <a:gd name="connsiteX4" fmla="*/ 629210 w 1085494"/>
                <a:gd name="connsiteY4" fmla="*/ 97816 h 1916998"/>
                <a:gd name="connsiteX5" fmla="*/ 827129 w 1085494"/>
                <a:gd name="connsiteY5" fmla="*/ 356109 h 1916998"/>
                <a:gd name="connsiteX6" fmla="*/ 870199 w 1085494"/>
                <a:gd name="connsiteY6" fmla="*/ 257787 h 1916998"/>
                <a:gd name="connsiteX7" fmla="*/ 967791 w 1085494"/>
                <a:gd name="connsiteY7" fmla="*/ 317847 h 1916998"/>
                <a:gd name="connsiteX8" fmla="*/ 1041442 w 1085494"/>
                <a:gd name="connsiteY8" fmla="*/ 460885 h 1916998"/>
                <a:gd name="connsiteX9" fmla="*/ 1067635 w 1085494"/>
                <a:gd name="connsiteY9" fmla="*/ 465646 h 1916998"/>
                <a:gd name="connsiteX10" fmla="*/ 1084303 w 1085494"/>
                <a:gd name="connsiteY10" fmla="*/ 548991 h 1916998"/>
                <a:gd name="connsiteX11" fmla="*/ 1070017 w 1085494"/>
                <a:gd name="connsiteY11" fmla="*/ 629952 h 1916998"/>
                <a:gd name="connsiteX12" fmla="*/ 1080955 w 1085494"/>
                <a:gd name="connsiteY12" fmla="*/ 682334 h 1916998"/>
                <a:gd name="connsiteX13" fmla="*/ 985778 w 1085494"/>
                <a:gd name="connsiteY13" fmla="*/ 753957 h 1916998"/>
                <a:gd name="connsiteX14" fmla="*/ 930083 w 1085494"/>
                <a:gd name="connsiteY14" fmla="*/ 918351 h 1916998"/>
                <a:gd name="connsiteX15" fmla="*/ 922264 w 1085494"/>
                <a:gd name="connsiteY15" fmla="*/ 960588 h 1916998"/>
                <a:gd name="connsiteX16" fmla="*/ 849433 w 1085494"/>
                <a:gd name="connsiteY16" fmla="*/ 1110213 h 1916998"/>
                <a:gd name="connsiteX17" fmla="*/ 795095 w 1085494"/>
                <a:gd name="connsiteY17" fmla="*/ 1202077 h 1916998"/>
                <a:gd name="connsiteX18" fmla="*/ 794235 w 1085494"/>
                <a:gd name="connsiteY18" fmla="*/ 1246671 h 1916998"/>
                <a:gd name="connsiteX19" fmla="*/ 773788 w 1085494"/>
                <a:gd name="connsiteY19" fmla="*/ 1268564 h 1916998"/>
                <a:gd name="connsiteX20" fmla="*/ 946611 w 1085494"/>
                <a:gd name="connsiteY20" fmla="*/ 1533664 h 1916998"/>
                <a:gd name="connsiteX21" fmla="*/ 619961 w 1085494"/>
                <a:gd name="connsiteY21" fmla="*/ 1401477 h 1916998"/>
                <a:gd name="connsiteX22" fmla="*/ 553285 w 1085494"/>
                <a:gd name="connsiteY22" fmla="*/ 1391952 h 1916998"/>
                <a:gd name="connsiteX23" fmla="*/ 505413 w 1085494"/>
                <a:gd name="connsiteY23" fmla="*/ 1869130 h 1916998"/>
                <a:gd name="connsiteX24" fmla="*/ 449051 w 1085494"/>
                <a:gd name="connsiteY24" fmla="*/ 1679159 h 1916998"/>
                <a:gd name="connsiteX25" fmla="*/ 251703 w 1085494"/>
                <a:gd name="connsiteY25" fmla="*/ 1629709 h 1916998"/>
                <a:gd name="connsiteX26" fmla="*/ 268989 w 1085494"/>
                <a:gd name="connsiteY26" fmla="*/ 1458893 h 1916998"/>
                <a:gd name="connsiteX27" fmla="*/ 301232 w 1085494"/>
                <a:gd name="connsiteY27" fmla="*/ 1271032 h 1916998"/>
                <a:gd name="connsiteX28" fmla="*/ 240685 w 1085494"/>
                <a:gd name="connsiteY28" fmla="*/ 1177062 h 1916998"/>
                <a:gd name="connsiteX29" fmla="*/ 180260 w 1085494"/>
                <a:gd name="connsiteY29" fmla="*/ 1111995 h 1916998"/>
                <a:gd name="connsiteX30" fmla="*/ 111960 w 1085494"/>
                <a:gd name="connsiteY30" fmla="*/ 1021833 h 1916998"/>
                <a:gd name="connsiteX31" fmla="*/ 10319 w 1085494"/>
                <a:gd name="connsiteY31" fmla="*/ 920100 h 1916998"/>
                <a:gd name="connsiteX32" fmla="*/ 93868 w 1085494"/>
                <a:gd name="connsiteY32" fmla="*/ 749334 h 1916998"/>
                <a:gd name="connsiteX33" fmla="*/ 247060 w 1085494"/>
                <a:gd name="connsiteY33" fmla="*/ 386670 h 1916998"/>
                <a:gd name="connsiteX34" fmla="*/ 277110 w 1085494"/>
                <a:gd name="connsiteY34" fmla="*/ 322133 h 1916998"/>
                <a:gd name="connsiteX0" fmla="*/ 277110 w 1085494"/>
                <a:gd name="connsiteY0" fmla="*/ 322133 h 1919953"/>
                <a:gd name="connsiteX1" fmla="*/ 342683 w 1085494"/>
                <a:gd name="connsiteY1" fmla="*/ 399765 h 1919953"/>
                <a:gd name="connsiteX2" fmla="*/ 547038 w 1085494"/>
                <a:gd name="connsiteY2" fmla="*/ 9657 h 1919953"/>
                <a:gd name="connsiteX3" fmla="*/ 684253 w 1085494"/>
                <a:gd name="connsiteY3" fmla="*/ 341822 h 1919953"/>
                <a:gd name="connsiteX4" fmla="*/ 629210 w 1085494"/>
                <a:gd name="connsiteY4" fmla="*/ 97816 h 1919953"/>
                <a:gd name="connsiteX5" fmla="*/ 827129 w 1085494"/>
                <a:gd name="connsiteY5" fmla="*/ 356109 h 1919953"/>
                <a:gd name="connsiteX6" fmla="*/ 870199 w 1085494"/>
                <a:gd name="connsiteY6" fmla="*/ 257787 h 1919953"/>
                <a:gd name="connsiteX7" fmla="*/ 967791 w 1085494"/>
                <a:gd name="connsiteY7" fmla="*/ 317847 h 1919953"/>
                <a:gd name="connsiteX8" fmla="*/ 1041442 w 1085494"/>
                <a:gd name="connsiteY8" fmla="*/ 460885 h 1919953"/>
                <a:gd name="connsiteX9" fmla="*/ 1067635 w 1085494"/>
                <a:gd name="connsiteY9" fmla="*/ 465646 h 1919953"/>
                <a:gd name="connsiteX10" fmla="*/ 1084303 w 1085494"/>
                <a:gd name="connsiteY10" fmla="*/ 548991 h 1919953"/>
                <a:gd name="connsiteX11" fmla="*/ 1070017 w 1085494"/>
                <a:gd name="connsiteY11" fmla="*/ 629952 h 1919953"/>
                <a:gd name="connsiteX12" fmla="*/ 1080955 w 1085494"/>
                <a:gd name="connsiteY12" fmla="*/ 682334 h 1919953"/>
                <a:gd name="connsiteX13" fmla="*/ 985778 w 1085494"/>
                <a:gd name="connsiteY13" fmla="*/ 753957 h 1919953"/>
                <a:gd name="connsiteX14" fmla="*/ 930083 w 1085494"/>
                <a:gd name="connsiteY14" fmla="*/ 918351 h 1919953"/>
                <a:gd name="connsiteX15" fmla="*/ 922264 w 1085494"/>
                <a:gd name="connsiteY15" fmla="*/ 960588 h 1919953"/>
                <a:gd name="connsiteX16" fmla="*/ 849433 w 1085494"/>
                <a:gd name="connsiteY16" fmla="*/ 1110213 h 1919953"/>
                <a:gd name="connsiteX17" fmla="*/ 795095 w 1085494"/>
                <a:gd name="connsiteY17" fmla="*/ 1202077 h 1919953"/>
                <a:gd name="connsiteX18" fmla="*/ 794235 w 1085494"/>
                <a:gd name="connsiteY18" fmla="*/ 1246671 h 1919953"/>
                <a:gd name="connsiteX19" fmla="*/ 773788 w 1085494"/>
                <a:gd name="connsiteY19" fmla="*/ 1268564 h 1919953"/>
                <a:gd name="connsiteX20" fmla="*/ 946611 w 1085494"/>
                <a:gd name="connsiteY20" fmla="*/ 1533664 h 1919953"/>
                <a:gd name="connsiteX21" fmla="*/ 619961 w 1085494"/>
                <a:gd name="connsiteY21" fmla="*/ 1401477 h 1919953"/>
                <a:gd name="connsiteX22" fmla="*/ 553285 w 1085494"/>
                <a:gd name="connsiteY22" fmla="*/ 1391952 h 1919953"/>
                <a:gd name="connsiteX23" fmla="*/ 505413 w 1085494"/>
                <a:gd name="connsiteY23" fmla="*/ 1869130 h 1919953"/>
                <a:gd name="connsiteX24" fmla="*/ 453875 w 1085494"/>
                <a:gd name="connsiteY24" fmla="*/ 1696886 h 1919953"/>
                <a:gd name="connsiteX25" fmla="*/ 251703 w 1085494"/>
                <a:gd name="connsiteY25" fmla="*/ 1629709 h 1919953"/>
                <a:gd name="connsiteX26" fmla="*/ 268989 w 1085494"/>
                <a:gd name="connsiteY26" fmla="*/ 1458893 h 1919953"/>
                <a:gd name="connsiteX27" fmla="*/ 301232 w 1085494"/>
                <a:gd name="connsiteY27" fmla="*/ 1271032 h 1919953"/>
                <a:gd name="connsiteX28" fmla="*/ 240685 w 1085494"/>
                <a:gd name="connsiteY28" fmla="*/ 1177062 h 1919953"/>
                <a:gd name="connsiteX29" fmla="*/ 180260 w 1085494"/>
                <a:gd name="connsiteY29" fmla="*/ 1111995 h 1919953"/>
                <a:gd name="connsiteX30" fmla="*/ 111960 w 1085494"/>
                <a:gd name="connsiteY30" fmla="*/ 1021833 h 1919953"/>
                <a:gd name="connsiteX31" fmla="*/ 10319 w 1085494"/>
                <a:gd name="connsiteY31" fmla="*/ 920100 h 1919953"/>
                <a:gd name="connsiteX32" fmla="*/ 93868 w 1085494"/>
                <a:gd name="connsiteY32" fmla="*/ 749334 h 1919953"/>
                <a:gd name="connsiteX33" fmla="*/ 247060 w 1085494"/>
                <a:gd name="connsiteY33" fmla="*/ 386670 h 1919953"/>
                <a:gd name="connsiteX34" fmla="*/ 277110 w 1085494"/>
                <a:gd name="connsiteY34" fmla="*/ 322133 h 1919953"/>
                <a:gd name="connsiteX0" fmla="*/ 277110 w 1085494"/>
                <a:gd name="connsiteY0" fmla="*/ 322133 h 2106088"/>
                <a:gd name="connsiteX1" fmla="*/ 342683 w 1085494"/>
                <a:gd name="connsiteY1" fmla="*/ 399765 h 2106088"/>
                <a:gd name="connsiteX2" fmla="*/ 547038 w 1085494"/>
                <a:gd name="connsiteY2" fmla="*/ 9657 h 2106088"/>
                <a:gd name="connsiteX3" fmla="*/ 684253 w 1085494"/>
                <a:gd name="connsiteY3" fmla="*/ 341822 h 2106088"/>
                <a:gd name="connsiteX4" fmla="*/ 629210 w 1085494"/>
                <a:gd name="connsiteY4" fmla="*/ 97816 h 2106088"/>
                <a:gd name="connsiteX5" fmla="*/ 827129 w 1085494"/>
                <a:gd name="connsiteY5" fmla="*/ 356109 h 2106088"/>
                <a:gd name="connsiteX6" fmla="*/ 870199 w 1085494"/>
                <a:gd name="connsiteY6" fmla="*/ 257787 h 2106088"/>
                <a:gd name="connsiteX7" fmla="*/ 967791 w 1085494"/>
                <a:gd name="connsiteY7" fmla="*/ 317847 h 2106088"/>
                <a:gd name="connsiteX8" fmla="*/ 1041442 w 1085494"/>
                <a:gd name="connsiteY8" fmla="*/ 460885 h 2106088"/>
                <a:gd name="connsiteX9" fmla="*/ 1067635 w 1085494"/>
                <a:gd name="connsiteY9" fmla="*/ 465646 h 2106088"/>
                <a:gd name="connsiteX10" fmla="*/ 1084303 w 1085494"/>
                <a:gd name="connsiteY10" fmla="*/ 548991 h 2106088"/>
                <a:gd name="connsiteX11" fmla="*/ 1070017 w 1085494"/>
                <a:gd name="connsiteY11" fmla="*/ 629952 h 2106088"/>
                <a:gd name="connsiteX12" fmla="*/ 1080955 w 1085494"/>
                <a:gd name="connsiteY12" fmla="*/ 682334 h 2106088"/>
                <a:gd name="connsiteX13" fmla="*/ 985778 w 1085494"/>
                <a:gd name="connsiteY13" fmla="*/ 753957 h 2106088"/>
                <a:gd name="connsiteX14" fmla="*/ 930083 w 1085494"/>
                <a:gd name="connsiteY14" fmla="*/ 918351 h 2106088"/>
                <a:gd name="connsiteX15" fmla="*/ 922264 w 1085494"/>
                <a:gd name="connsiteY15" fmla="*/ 960588 h 2106088"/>
                <a:gd name="connsiteX16" fmla="*/ 849433 w 1085494"/>
                <a:gd name="connsiteY16" fmla="*/ 1110213 h 2106088"/>
                <a:gd name="connsiteX17" fmla="*/ 795095 w 1085494"/>
                <a:gd name="connsiteY17" fmla="*/ 1202077 h 2106088"/>
                <a:gd name="connsiteX18" fmla="*/ 794235 w 1085494"/>
                <a:gd name="connsiteY18" fmla="*/ 1246671 h 2106088"/>
                <a:gd name="connsiteX19" fmla="*/ 773788 w 1085494"/>
                <a:gd name="connsiteY19" fmla="*/ 1268564 h 2106088"/>
                <a:gd name="connsiteX20" fmla="*/ 946611 w 1085494"/>
                <a:gd name="connsiteY20" fmla="*/ 1533664 h 2106088"/>
                <a:gd name="connsiteX21" fmla="*/ 619961 w 1085494"/>
                <a:gd name="connsiteY21" fmla="*/ 1401477 h 2106088"/>
                <a:gd name="connsiteX22" fmla="*/ 553285 w 1085494"/>
                <a:gd name="connsiteY22" fmla="*/ 1391952 h 2106088"/>
                <a:gd name="connsiteX23" fmla="*/ 447520 w 1085494"/>
                <a:gd name="connsiteY23" fmla="*/ 2055265 h 2106088"/>
                <a:gd name="connsiteX24" fmla="*/ 453875 w 1085494"/>
                <a:gd name="connsiteY24" fmla="*/ 1696886 h 2106088"/>
                <a:gd name="connsiteX25" fmla="*/ 251703 w 1085494"/>
                <a:gd name="connsiteY25" fmla="*/ 1629709 h 2106088"/>
                <a:gd name="connsiteX26" fmla="*/ 268989 w 1085494"/>
                <a:gd name="connsiteY26" fmla="*/ 1458893 h 2106088"/>
                <a:gd name="connsiteX27" fmla="*/ 301232 w 1085494"/>
                <a:gd name="connsiteY27" fmla="*/ 1271032 h 2106088"/>
                <a:gd name="connsiteX28" fmla="*/ 240685 w 1085494"/>
                <a:gd name="connsiteY28" fmla="*/ 1177062 h 2106088"/>
                <a:gd name="connsiteX29" fmla="*/ 180260 w 1085494"/>
                <a:gd name="connsiteY29" fmla="*/ 1111995 h 2106088"/>
                <a:gd name="connsiteX30" fmla="*/ 111960 w 1085494"/>
                <a:gd name="connsiteY30" fmla="*/ 1021833 h 2106088"/>
                <a:gd name="connsiteX31" fmla="*/ 10319 w 1085494"/>
                <a:gd name="connsiteY31" fmla="*/ 920100 h 2106088"/>
                <a:gd name="connsiteX32" fmla="*/ 93868 w 1085494"/>
                <a:gd name="connsiteY32" fmla="*/ 749334 h 2106088"/>
                <a:gd name="connsiteX33" fmla="*/ 247060 w 1085494"/>
                <a:gd name="connsiteY33" fmla="*/ 386670 h 2106088"/>
                <a:gd name="connsiteX34" fmla="*/ 277110 w 1085494"/>
                <a:gd name="connsiteY34" fmla="*/ 322133 h 2106088"/>
                <a:gd name="connsiteX0" fmla="*/ 277110 w 1085494"/>
                <a:gd name="connsiteY0" fmla="*/ 322133 h 2106088"/>
                <a:gd name="connsiteX1" fmla="*/ 342683 w 1085494"/>
                <a:gd name="connsiteY1" fmla="*/ 399765 h 2106088"/>
                <a:gd name="connsiteX2" fmla="*/ 547038 w 1085494"/>
                <a:gd name="connsiteY2" fmla="*/ 9657 h 2106088"/>
                <a:gd name="connsiteX3" fmla="*/ 684253 w 1085494"/>
                <a:gd name="connsiteY3" fmla="*/ 341822 h 2106088"/>
                <a:gd name="connsiteX4" fmla="*/ 629210 w 1085494"/>
                <a:gd name="connsiteY4" fmla="*/ 97816 h 2106088"/>
                <a:gd name="connsiteX5" fmla="*/ 827129 w 1085494"/>
                <a:gd name="connsiteY5" fmla="*/ 356109 h 2106088"/>
                <a:gd name="connsiteX6" fmla="*/ 870199 w 1085494"/>
                <a:gd name="connsiteY6" fmla="*/ 257787 h 2106088"/>
                <a:gd name="connsiteX7" fmla="*/ 967791 w 1085494"/>
                <a:gd name="connsiteY7" fmla="*/ 317847 h 2106088"/>
                <a:gd name="connsiteX8" fmla="*/ 1041442 w 1085494"/>
                <a:gd name="connsiteY8" fmla="*/ 460885 h 2106088"/>
                <a:gd name="connsiteX9" fmla="*/ 1067635 w 1085494"/>
                <a:gd name="connsiteY9" fmla="*/ 465646 h 2106088"/>
                <a:gd name="connsiteX10" fmla="*/ 1084303 w 1085494"/>
                <a:gd name="connsiteY10" fmla="*/ 548991 h 2106088"/>
                <a:gd name="connsiteX11" fmla="*/ 1070017 w 1085494"/>
                <a:gd name="connsiteY11" fmla="*/ 629952 h 2106088"/>
                <a:gd name="connsiteX12" fmla="*/ 1080955 w 1085494"/>
                <a:gd name="connsiteY12" fmla="*/ 682334 h 2106088"/>
                <a:gd name="connsiteX13" fmla="*/ 985778 w 1085494"/>
                <a:gd name="connsiteY13" fmla="*/ 753957 h 2106088"/>
                <a:gd name="connsiteX14" fmla="*/ 930083 w 1085494"/>
                <a:gd name="connsiteY14" fmla="*/ 918351 h 2106088"/>
                <a:gd name="connsiteX15" fmla="*/ 922264 w 1085494"/>
                <a:gd name="connsiteY15" fmla="*/ 960588 h 2106088"/>
                <a:gd name="connsiteX16" fmla="*/ 849433 w 1085494"/>
                <a:gd name="connsiteY16" fmla="*/ 1110213 h 2106088"/>
                <a:gd name="connsiteX17" fmla="*/ 795095 w 1085494"/>
                <a:gd name="connsiteY17" fmla="*/ 1202077 h 2106088"/>
                <a:gd name="connsiteX18" fmla="*/ 794235 w 1085494"/>
                <a:gd name="connsiteY18" fmla="*/ 1246671 h 2106088"/>
                <a:gd name="connsiteX19" fmla="*/ 773788 w 1085494"/>
                <a:gd name="connsiteY19" fmla="*/ 1268564 h 2106088"/>
                <a:gd name="connsiteX20" fmla="*/ 946611 w 1085494"/>
                <a:gd name="connsiteY20" fmla="*/ 1533664 h 2106088"/>
                <a:gd name="connsiteX21" fmla="*/ 619961 w 1085494"/>
                <a:gd name="connsiteY21" fmla="*/ 1401477 h 2106088"/>
                <a:gd name="connsiteX22" fmla="*/ 553285 w 1085494"/>
                <a:gd name="connsiteY22" fmla="*/ 1391952 h 2106088"/>
                <a:gd name="connsiteX23" fmla="*/ 447520 w 1085494"/>
                <a:gd name="connsiteY23" fmla="*/ 2055265 h 2106088"/>
                <a:gd name="connsiteX24" fmla="*/ 453875 w 1085494"/>
                <a:gd name="connsiteY24" fmla="*/ 1696887 h 2106088"/>
                <a:gd name="connsiteX25" fmla="*/ 251703 w 1085494"/>
                <a:gd name="connsiteY25" fmla="*/ 1629709 h 2106088"/>
                <a:gd name="connsiteX26" fmla="*/ 268989 w 1085494"/>
                <a:gd name="connsiteY26" fmla="*/ 1458893 h 2106088"/>
                <a:gd name="connsiteX27" fmla="*/ 301232 w 1085494"/>
                <a:gd name="connsiteY27" fmla="*/ 1271032 h 2106088"/>
                <a:gd name="connsiteX28" fmla="*/ 240685 w 1085494"/>
                <a:gd name="connsiteY28" fmla="*/ 1177062 h 2106088"/>
                <a:gd name="connsiteX29" fmla="*/ 180260 w 1085494"/>
                <a:gd name="connsiteY29" fmla="*/ 1111995 h 2106088"/>
                <a:gd name="connsiteX30" fmla="*/ 111960 w 1085494"/>
                <a:gd name="connsiteY30" fmla="*/ 1021833 h 2106088"/>
                <a:gd name="connsiteX31" fmla="*/ 10319 w 1085494"/>
                <a:gd name="connsiteY31" fmla="*/ 920100 h 2106088"/>
                <a:gd name="connsiteX32" fmla="*/ 93868 w 1085494"/>
                <a:gd name="connsiteY32" fmla="*/ 749334 h 2106088"/>
                <a:gd name="connsiteX33" fmla="*/ 247060 w 1085494"/>
                <a:gd name="connsiteY33" fmla="*/ 386670 h 2106088"/>
                <a:gd name="connsiteX34" fmla="*/ 277110 w 1085494"/>
                <a:gd name="connsiteY34" fmla="*/ 322133 h 2106088"/>
                <a:gd name="connsiteX0" fmla="*/ 277110 w 1085494"/>
                <a:gd name="connsiteY0" fmla="*/ 322133 h 2131201"/>
                <a:gd name="connsiteX1" fmla="*/ 342683 w 1085494"/>
                <a:gd name="connsiteY1" fmla="*/ 399765 h 2131201"/>
                <a:gd name="connsiteX2" fmla="*/ 547038 w 1085494"/>
                <a:gd name="connsiteY2" fmla="*/ 9657 h 2131201"/>
                <a:gd name="connsiteX3" fmla="*/ 684253 w 1085494"/>
                <a:gd name="connsiteY3" fmla="*/ 341822 h 2131201"/>
                <a:gd name="connsiteX4" fmla="*/ 629210 w 1085494"/>
                <a:gd name="connsiteY4" fmla="*/ 97816 h 2131201"/>
                <a:gd name="connsiteX5" fmla="*/ 827129 w 1085494"/>
                <a:gd name="connsiteY5" fmla="*/ 356109 h 2131201"/>
                <a:gd name="connsiteX6" fmla="*/ 870199 w 1085494"/>
                <a:gd name="connsiteY6" fmla="*/ 257787 h 2131201"/>
                <a:gd name="connsiteX7" fmla="*/ 967791 w 1085494"/>
                <a:gd name="connsiteY7" fmla="*/ 317847 h 2131201"/>
                <a:gd name="connsiteX8" fmla="*/ 1041442 w 1085494"/>
                <a:gd name="connsiteY8" fmla="*/ 460885 h 2131201"/>
                <a:gd name="connsiteX9" fmla="*/ 1067635 w 1085494"/>
                <a:gd name="connsiteY9" fmla="*/ 465646 h 2131201"/>
                <a:gd name="connsiteX10" fmla="*/ 1084303 w 1085494"/>
                <a:gd name="connsiteY10" fmla="*/ 548991 h 2131201"/>
                <a:gd name="connsiteX11" fmla="*/ 1070017 w 1085494"/>
                <a:gd name="connsiteY11" fmla="*/ 629952 h 2131201"/>
                <a:gd name="connsiteX12" fmla="*/ 1080955 w 1085494"/>
                <a:gd name="connsiteY12" fmla="*/ 682334 h 2131201"/>
                <a:gd name="connsiteX13" fmla="*/ 985778 w 1085494"/>
                <a:gd name="connsiteY13" fmla="*/ 753957 h 2131201"/>
                <a:gd name="connsiteX14" fmla="*/ 930083 w 1085494"/>
                <a:gd name="connsiteY14" fmla="*/ 918351 h 2131201"/>
                <a:gd name="connsiteX15" fmla="*/ 922264 w 1085494"/>
                <a:gd name="connsiteY15" fmla="*/ 960588 h 2131201"/>
                <a:gd name="connsiteX16" fmla="*/ 849433 w 1085494"/>
                <a:gd name="connsiteY16" fmla="*/ 1110213 h 2131201"/>
                <a:gd name="connsiteX17" fmla="*/ 795095 w 1085494"/>
                <a:gd name="connsiteY17" fmla="*/ 1202077 h 2131201"/>
                <a:gd name="connsiteX18" fmla="*/ 794235 w 1085494"/>
                <a:gd name="connsiteY18" fmla="*/ 1246671 h 2131201"/>
                <a:gd name="connsiteX19" fmla="*/ 773788 w 1085494"/>
                <a:gd name="connsiteY19" fmla="*/ 1268564 h 2131201"/>
                <a:gd name="connsiteX20" fmla="*/ 946611 w 1085494"/>
                <a:gd name="connsiteY20" fmla="*/ 1533664 h 2131201"/>
                <a:gd name="connsiteX21" fmla="*/ 619961 w 1085494"/>
                <a:gd name="connsiteY21" fmla="*/ 1401477 h 2131201"/>
                <a:gd name="connsiteX22" fmla="*/ 553285 w 1085494"/>
                <a:gd name="connsiteY22" fmla="*/ 1391952 h 2131201"/>
                <a:gd name="connsiteX23" fmla="*/ 447520 w 1085494"/>
                <a:gd name="connsiteY23" fmla="*/ 2055265 h 2131201"/>
                <a:gd name="connsiteX24" fmla="*/ 477997 w 1085494"/>
                <a:gd name="connsiteY24" fmla="*/ 1847567 h 2131201"/>
                <a:gd name="connsiteX25" fmla="*/ 251703 w 1085494"/>
                <a:gd name="connsiteY25" fmla="*/ 1629709 h 2131201"/>
                <a:gd name="connsiteX26" fmla="*/ 268989 w 1085494"/>
                <a:gd name="connsiteY26" fmla="*/ 1458893 h 2131201"/>
                <a:gd name="connsiteX27" fmla="*/ 301232 w 1085494"/>
                <a:gd name="connsiteY27" fmla="*/ 1271032 h 2131201"/>
                <a:gd name="connsiteX28" fmla="*/ 240685 w 1085494"/>
                <a:gd name="connsiteY28" fmla="*/ 1177062 h 2131201"/>
                <a:gd name="connsiteX29" fmla="*/ 180260 w 1085494"/>
                <a:gd name="connsiteY29" fmla="*/ 1111995 h 2131201"/>
                <a:gd name="connsiteX30" fmla="*/ 111960 w 1085494"/>
                <a:gd name="connsiteY30" fmla="*/ 1021833 h 2131201"/>
                <a:gd name="connsiteX31" fmla="*/ 10319 w 1085494"/>
                <a:gd name="connsiteY31" fmla="*/ 920100 h 2131201"/>
                <a:gd name="connsiteX32" fmla="*/ 93868 w 1085494"/>
                <a:gd name="connsiteY32" fmla="*/ 749334 h 2131201"/>
                <a:gd name="connsiteX33" fmla="*/ 247060 w 1085494"/>
                <a:gd name="connsiteY33" fmla="*/ 386670 h 2131201"/>
                <a:gd name="connsiteX34" fmla="*/ 277110 w 1085494"/>
                <a:gd name="connsiteY34" fmla="*/ 322133 h 2131201"/>
                <a:gd name="connsiteX0" fmla="*/ 277110 w 1085494"/>
                <a:gd name="connsiteY0" fmla="*/ 322133 h 2122337"/>
                <a:gd name="connsiteX1" fmla="*/ 342683 w 1085494"/>
                <a:gd name="connsiteY1" fmla="*/ 399765 h 2122337"/>
                <a:gd name="connsiteX2" fmla="*/ 547038 w 1085494"/>
                <a:gd name="connsiteY2" fmla="*/ 9657 h 2122337"/>
                <a:gd name="connsiteX3" fmla="*/ 684253 w 1085494"/>
                <a:gd name="connsiteY3" fmla="*/ 341822 h 2122337"/>
                <a:gd name="connsiteX4" fmla="*/ 629210 w 1085494"/>
                <a:gd name="connsiteY4" fmla="*/ 97816 h 2122337"/>
                <a:gd name="connsiteX5" fmla="*/ 827129 w 1085494"/>
                <a:gd name="connsiteY5" fmla="*/ 356109 h 2122337"/>
                <a:gd name="connsiteX6" fmla="*/ 870199 w 1085494"/>
                <a:gd name="connsiteY6" fmla="*/ 257787 h 2122337"/>
                <a:gd name="connsiteX7" fmla="*/ 967791 w 1085494"/>
                <a:gd name="connsiteY7" fmla="*/ 317847 h 2122337"/>
                <a:gd name="connsiteX8" fmla="*/ 1041442 w 1085494"/>
                <a:gd name="connsiteY8" fmla="*/ 460885 h 2122337"/>
                <a:gd name="connsiteX9" fmla="*/ 1067635 w 1085494"/>
                <a:gd name="connsiteY9" fmla="*/ 465646 h 2122337"/>
                <a:gd name="connsiteX10" fmla="*/ 1084303 w 1085494"/>
                <a:gd name="connsiteY10" fmla="*/ 548991 h 2122337"/>
                <a:gd name="connsiteX11" fmla="*/ 1070017 w 1085494"/>
                <a:gd name="connsiteY11" fmla="*/ 629952 h 2122337"/>
                <a:gd name="connsiteX12" fmla="*/ 1080955 w 1085494"/>
                <a:gd name="connsiteY12" fmla="*/ 682334 h 2122337"/>
                <a:gd name="connsiteX13" fmla="*/ 985778 w 1085494"/>
                <a:gd name="connsiteY13" fmla="*/ 753957 h 2122337"/>
                <a:gd name="connsiteX14" fmla="*/ 930083 w 1085494"/>
                <a:gd name="connsiteY14" fmla="*/ 918351 h 2122337"/>
                <a:gd name="connsiteX15" fmla="*/ 922264 w 1085494"/>
                <a:gd name="connsiteY15" fmla="*/ 960588 h 2122337"/>
                <a:gd name="connsiteX16" fmla="*/ 849433 w 1085494"/>
                <a:gd name="connsiteY16" fmla="*/ 1110213 h 2122337"/>
                <a:gd name="connsiteX17" fmla="*/ 795095 w 1085494"/>
                <a:gd name="connsiteY17" fmla="*/ 1202077 h 2122337"/>
                <a:gd name="connsiteX18" fmla="*/ 794235 w 1085494"/>
                <a:gd name="connsiteY18" fmla="*/ 1246671 h 2122337"/>
                <a:gd name="connsiteX19" fmla="*/ 773788 w 1085494"/>
                <a:gd name="connsiteY19" fmla="*/ 1268564 h 2122337"/>
                <a:gd name="connsiteX20" fmla="*/ 946611 w 1085494"/>
                <a:gd name="connsiteY20" fmla="*/ 1533664 h 2122337"/>
                <a:gd name="connsiteX21" fmla="*/ 619961 w 1085494"/>
                <a:gd name="connsiteY21" fmla="*/ 1401477 h 2122337"/>
                <a:gd name="connsiteX22" fmla="*/ 553285 w 1085494"/>
                <a:gd name="connsiteY22" fmla="*/ 1391952 h 2122337"/>
                <a:gd name="connsiteX23" fmla="*/ 447520 w 1085494"/>
                <a:gd name="connsiteY23" fmla="*/ 2055265 h 2122337"/>
                <a:gd name="connsiteX24" fmla="*/ 449051 w 1085494"/>
                <a:gd name="connsiteY24" fmla="*/ 1794386 h 2122337"/>
                <a:gd name="connsiteX25" fmla="*/ 251703 w 1085494"/>
                <a:gd name="connsiteY25" fmla="*/ 1629709 h 2122337"/>
                <a:gd name="connsiteX26" fmla="*/ 268989 w 1085494"/>
                <a:gd name="connsiteY26" fmla="*/ 1458893 h 2122337"/>
                <a:gd name="connsiteX27" fmla="*/ 301232 w 1085494"/>
                <a:gd name="connsiteY27" fmla="*/ 1271032 h 2122337"/>
                <a:gd name="connsiteX28" fmla="*/ 240685 w 1085494"/>
                <a:gd name="connsiteY28" fmla="*/ 1177062 h 2122337"/>
                <a:gd name="connsiteX29" fmla="*/ 180260 w 1085494"/>
                <a:gd name="connsiteY29" fmla="*/ 1111995 h 2122337"/>
                <a:gd name="connsiteX30" fmla="*/ 111960 w 1085494"/>
                <a:gd name="connsiteY30" fmla="*/ 1021833 h 2122337"/>
                <a:gd name="connsiteX31" fmla="*/ 10319 w 1085494"/>
                <a:gd name="connsiteY31" fmla="*/ 920100 h 2122337"/>
                <a:gd name="connsiteX32" fmla="*/ 93868 w 1085494"/>
                <a:gd name="connsiteY32" fmla="*/ 749334 h 2122337"/>
                <a:gd name="connsiteX33" fmla="*/ 247060 w 1085494"/>
                <a:gd name="connsiteY33" fmla="*/ 386670 h 2122337"/>
                <a:gd name="connsiteX34" fmla="*/ 277110 w 1085494"/>
                <a:gd name="connsiteY34" fmla="*/ 322133 h 2122337"/>
                <a:gd name="connsiteX0" fmla="*/ 277110 w 1085494"/>
                <a:gd name="connsiteY0" fmla="*/ 322133 h 2228700"/>
                <a:gd name="connsiteX1" fmla="*/ 342683 w 1085494"/>
                <a:gd name="connsiteY1" fmla="*/ 399765 h 2228700"/>
                <a:gd name="connsiteX2" fmla="*/ 547038 w 1085494"/>
                <a:gd name="connsiteY2" fmla="*/ 9657 h 2228700"/>
                <a:gd name="connsiteX3" fmla="*/ 684253 w 1085494"/>
                <a:gd name="connsiteY3" fmla="*/ 341822 h 2228700"/>
                <a:gd name="connsiteX4" fmla="*/ 629210 w 1085494"/>
                <a:gd name="connsiteY4" fmla="*/ 97816 h 2228700"/>
                <a:gd name="connsiteX5" fmla="*/ 827129 w 1085494"/>
                <a:gd name="connsiteY5" fmla="*/ 356109 h 2228700"/>
                <a:gd name="connsiteX6" fmla="*/ 870199 w 1085494"/>
                <a:gd name="connsiteY6" fmla="*/ 257787 h 2228700"/>
                <a:gd name="connsiteX7" fmla="*/ 967791 w 1085494"/>
                <a:gd name="connsiteY7" fmla="*/ 317847 h 2228700"/>
                <a:gd name="connsiteX8" fmla="*/ 1041442 w 1085494"/>
                <a:gd name="connsiteY8" fmla="*/ 460885 h 2228700"/>
                <a:gd name="connsiteX9" fmla="*/ 1067635 w 1085494"/>
                <a:gd name="connsiteY9" fmla="*/ 465646 h 2228700"/>
                <a:gd name="connsiteX10" fmla="*/ 1084303 w 1085494"/>
                <a:gd name="connsiteY10" fmla="*/ 548991 h 2228700"/>
                <a:gd name="connsiteX11" fmla="*/ 1070017 w 1085494"/>
                <a:gd name="connsiteY11" fmla="*/ 629952 h 2228700"/>
                <a:gd name="connsiteX12" fmla="*/ 1080955 w 1085494"/>
                <a:gd name="connsiteY12" fmla="*/ 682334 h 2228700"/>
                <a:gd name="connsiteX13" fmla="*/ 985778 w 1085494"/>
                <a:gd name="connsiteY13" fmla="*/ 753957 h 2228700"/>
                <a:gd name="connsiteX14" fmla="*/ 930083 w 1085494"/>
                <a:gd name="connsiteY14" fmla="*/ 918351 h 2228700"/>
                <a:gd name="connsiteX15" fmla="*/ 922264 w 1085494"/>
                <a:gd name="connsiteY15" fmla="*/ 960588 h 2228700"/>
                <a:gd name="connsiteX16" fmla="*/ 849433 w 1085494"/>
                <a:gd name="connsiteY16" fmla="*/ 1110213 h 2228700"/>
                <a:gd name="connsiteX17" fmla="*/ 795095 w 1085494"/>
                <a:gd name="connsiteY17" fmla="*/ 1202077 h 2228700"/>
                <a:gd name="connsiteX18" fmla="*/ 794235 w 1085494"/>
                <a:gd name="connsiteY18" fmla="*/ 1246671 h 2228700"/>
                <a:gd name="connsiteX19" fmla="*/ 773788 w 1085494"/>
                <a:gd name="connsiteY19" fmla="*/ 1268564 h 2228700"/>
                <a:gd name="connsiteX20" fmla="*/ 946611 w 1085494"/>
                <a:gd name="connsiteY20" fmla="*/ 1533664 h 2228700"/>
                <a:gd name="connsiteX21" fmla="*/ 619961 w 1085494"/>
                <a:gd name="connsiteY21" fmla="*/ 1401477 h 2228700"/>
                <a:gd name="connsiteX22" fmla="*/ 553285 w 1085494"/>
                <a:gd name="connsiteY22" fmla="*/ 1391952 h 2228700"/>
                <a:gd name="connsiteX23" fmla="*/ 461993 w 1085494"/>
                <a:gd name="connsiteY23" fmla="*/ 2161627 h 2228700"/>
                <a:gd name="connsiteX24" fmla="*/ 449051 w 1085494"/>
                <a:gd name="connsiteY24" fmla="*/ 1794386 h 2228700"/>
                <a:gd name="connsiteX25" fmla="*/ 251703 w 1085494"/>
                <a:gd name="connsiteY25" fmla="*/ 1629709 h 2228700"/>
                <a:gd name="connsiteX26" fmla="*/ 268989 w 1085494"/>
                <a:gd name="connsiteY26" fmla="*/ 1458893 h 2228700"/>
                <a:gd name="connsiteX27" fmla="*/ 301232 w 1085494"/>
                <a:gd name="connsiteY27" fmla="*/ 1271032 h 2228700"/>
                <a:gd name="connsiteX28" fmla="*/ 240685 w 1085494"/>
                <a:gd name="connsiteY28" fmla="*/ 1177062 h 2228700"/>
                <a:gd name="connsiteX29" fmla="*/ 180260 w 1085494"/>
                <a:gd name="connsiteY29" fmla="*/ 1111995 h 2228700"/>
                <a:gd name="connsiteX30" fmla="*/ 111960 w 1085494"/>
                <a:gd name="connsiteY30" fmla="*/ 1021833 h 2228700"/>
                <a:gd name="connsiteX31" fmla="*/ 10319 w 1085494"/>
                <a:gd name="connsiteY31" fmla="*/ 920100 h 2228700"/>
                <a:gd name="connsiteX32" fmla="*/ 93868 w 1085494"/>
                <a:gd name="connsiteY32" fmla="*/ 749334 h 2228700"/>
                <a:gd name="connsiteX33" fmla="*/ 247060 w 1085494"/>
                <a:gd name="connsiteY33" fmla="*/ 386670 h 2228700"/>
                <a:gd name="connsiteX34" fmla="*/ 277110 w 1085494"/>
                <a:gd name="connsiteY34" fmla="*/ 322133 h 2228700"/>
                <a:gd name="connsiteX0" fmla="*/ 277110 w 1085494"/>
                <a:gd name="connsiteY0" fmla="*/ 322133 h 2234609"/>
                <a:gd name="connsiteX1" fmla="*/ 342683 w 1085494"/>
                <a:gd name="connsiteY1" fmla="*/ 399765 h 2234609"/>
                <a:gd name="connsiteX2" fmla="*/ 547038 w 1085494"/>
                <a:gd name="connsiteY2" fmla="*/ 9657 h 2234609"/>
                <a:gd name="connsiteX3" fmla="*/ 684253 w 1085494"/>
                <a:gd name="connsiteY3" fmla="*/ 341822 h 2234609"/>
                <a:gd name="connsiteX4" fmla="*/ 629210 w 1085494"/>
                <a:gd name="connsiteY4" fmla="*/ 97816 h 2234609"/>
                <a:gd name="connsiteX5" fmla="*/ 827129 w 1085494"/>
                <a:gd name="connsiteY5" fmla="*/ 356109 h 2234609"/>
                <a:gd name="connsiteX6" fmla="*/ 870199 w 1085494"/>
                <a:gd name="connsiteY6" fmla="*/ 257787 h 2234609"/>
                <a:gd name="connsiteX7" fmla="*/ 967791 w 1085494"/>
                <a:gd name="connsiteY7" fmla="*/ 317847 h 2234609"/>
                <a:gd name="connsiteX8" fmla="*/ 1041442 w 1085494"/>
                <a:gd name="connsiteY8" fmla="*/ 460885 h 2234609"/>
                <a:gd name="connsiteX9" fmla="*/ 1067635 w 1085494"/>
                <a:gd name="connsiteY9" fmla="*/ 465646 h 2234609"/>
                <a:gd name="connsiteX10" fmla="*/ 1084303 w 1085494"/>
                <a:gd name="connsiteY10" fmla="*/ 548991 h 2234609"/>
                <a:gd name="connsiteX11" fmla="*/ 1070017 w 1085494"/>
                <a:gd name="connsiteY11" fmla="*/ 629952 h 2234609"/>
                <a:gd name="connsiteX12" fmla="*/ 1080955 w 1085494"/>
                <a:gd name="connsiteY12" fmla="*/ 682334 h 2234609"/>
                <a:gd name="connsiteX13" fmla="*/ 985778 w 1085494"/>
                <a:gd name="connsiteY13" fmla="*/ 753957 h 2234609"/>
                <a:gd name="connsiteX14" fmla="*/ 930083 w 1085494"/>
                <a:gd name="connsiteY14" fmla="*/ 918351 h 2234609"/>
                <a:gd name="connsiteX15" fmla="*/ 922264 w 1085494"/>
                <a:gd name="connsiteY15" fmla="*/ 960588 h 2234609"/>
                <a:gd name="connsiteX16" fmla="*/ 849433 w 1085494"/>
                <a:gd name="connsiteY16" fmla="*/ 1110213 h 2234609"/>
                <a:gd name="connsiteX17" fmla="*/ 795095 w 1085494"/>
                <a:gd name="connsiteY17" fmla="*/ 1202077 h 2234609"/>
                <a:gd name="connsiteX18" fmla="*/ 794235 w 1085494"/>
                <a:gd name="connsiteY18" fmla="*/ 1246671 h 2234609"/>
                <a:gd name="connsiteX19" fmla="*/ 773788 w 1085494"/>
                <a:gd name="connsiteY19" fmla="*/ 1268564 h 2234609"/>
                <a:gd name="connsiteX20" fmla="*/ 946611 w 1085494"/>
                <a:gd name="connsiteY20" fmla="*/ 1533664 h 2234609"/>
                <a:gd name="connsiteX21" fmla="*/ 619961 w 1085494"/>
                <a:gd name="connsiteY21" fmla="*/ 1401477 h 2234609"/>
                <a:gd name="connsiteX22" fmla="*/ 553285 w 1085494"/>
                <a:gd name="connsiteY22" fmla="*/ 1391952 h 2234609"/>
                <a:gd name="connsiteX23" fmla="*/ 461993 w 1085494"/>
                <a:gd name="connsiteY23" fmla="*/ 2161627 h 2234609"/>
                <a:gd name="connsiteX24" fmla="*/ 444226 w 1085494"/>
                <a:gd name="connsiteY24" fmla="*/ 1829840 h 2234609"/>
                <a:gd name="connsiteX25" fmla="*/ 251703 w 1085494"/>
                <a:gd name="connsiteY25" fmla="*/ 1629709 h 2234609"/>
                <a:gd name="connsiteX26" fmla="*/ 268989 w 1085494"/>
                <a:gd name="connsiteY26" fmla="*/ 1458893 h 2234609"/>
                <a:gd name="connsiteX27" fmla="*/ 301232 w 1085494"/>
                <a:gd name="connsiteY27" fmla="*/ 1271032 h 2234609"/>
                <a:gd name="connsiteX28" fmla="*/ 240685 w 1085494"/>
                <a:gd name="connsiteY28" fmla="*/ 1177062 h 2234609"/>
                <a:gd name="connsiteX29" fmla="*/ 180260 w 1085494"/>
                <a:gd name="connsiteY29" fmla="*/ 1111995 h 2234609"/>
                <a:gd name="connsiteX30" fmla="*/ 111960 w 1085494"/>
                <a:gd name="connsiteY30" fmla="*/ 1021833 h 2234609"/>
                <a:gd name="connsiteX31" fmla="*/ 10319 w 1085494"/>
                <a:gd name="connsiteY31" fmla="*/ 920100 h 2234609"/>
                <a:gd name="connsiteX32" fmla="*/ 93868 w 1085494"/>
                <a:gd name="connsiteY32" fmla="*/ 749334 h 2234609"/>
                <a:gd name="connsiteX33" fmla="*/ 247060 w 1085494"/>
                <a:gd name="connsiteY33" fmla="*/ 386670 h 2234609"/>
                <a:gd name="connsiteX34" fmla="*/ 277110 w 1085494"/>
                <a:gd name="connsiteY34" fmla="*/ 322133 h 2234609"/>
                <a:gd name="connsiteX0" fmla="*/ 277110 w 1085494"/>
                <a:gd name="connsiteY0" fmla="*/ 322133 h 2637350"/>
                <a:gd name="connsiteX1" fmla="*/ 342683 w 1085494"/>
                <a:gd name="connsiteY1" fmla="*/ 399765 h 2637350"/>
                <a:gd name="connsiteX2" fmla="*/ 547038 w 1085494"/>
                <a:gd name="connsiteY2" fmla="*/ 9657 h 2637350"/>
                <a:gd name="connsiteX3" fmla="*/ 684253 w 1085494"/>
                <a:gd name="connsiteY3" fmla="*/ 341822 h 2637350"/>
                <a:gd name="connsiteX4" fmla="*/ 629210 w 1085494"/>
                <a:gd name="connsiteY4" fmla="*/ 97816 h 2637350"/>
                <a:gd name="connsiteX5" fmla="*/ 827129 w 1085494"/>
                <a:gd name="connsiteY5" fmla="*/ 356109 h 2637350"/>
                <a:gd name="connsiteX6" fmla="*/ 870199 w 1085494"/>
                <a:gd name="connsiteY6" fmla="*/ 257787 h 2637350"/>
                <a:gd name="connsiteX7" fmla="*/ 967791 w 1085494"/>
                <a:gd name="connsiteY7" fmla="*/ 317847 h 2637350"/>
                <a:gd name="connsiteX8" fmla="*/ 1041442 w 1085494"/>
                <a:gd name="connsiteY8" fmla="*/ 460885 h 2637350"/>
                <a:gd name="connsiteX9" fmla="*/ 1067635 w 1085494"/>
                <a:gd name="connsiteY9" fmla="*/ 465646 h 2637350"/>
                <a:gd name="connsiteX10" fmla="*/ 1084303 w 1085494"/>
                <a:gd name="connsiteY10" fmla="*/ 548991 h 2637350"/>
                <a:gd name="connsiteX11" fmla="*/ 1070017 w 1085494"/>
                <a:gd name="connsiteY11" fmla="*/ 629952 h 2637350"/>
                <a:gd name="connsiteX12" fmla="*/ 1080955 w 1085494"/>
                <a:gd name="connsiteY12" fmla="*/ 682334 h 2637350"/>
                <a:gd name="connsiteX13" fmla="*/ 985778 w 1085494"/>
                <a:gd name="connsiteY13" fmla="*/ 753957 h 2637350"/>
                <a:gd name="connsiteX14" fmla="*/ 930083 w 1085494"/>
                <a:gd name="connsiteY14" fmla="*/ 918351 h 2637350"/>
                <a:gd name="connsiteX15" fmla="*/ 922264 w 1085494"/>
                <a:gd name="connsiteY15" fmla="*/ 960588 h 2637350"/>
                <a:gd name="connsiteX16" fmla="*/ 849433 w 1085494"/>
                <a:gd name="connsiteY16" fmla="*/ 1110213 h 2637350"/>
                <a:gd name="connsiteX17" fmla="*/ 795095 w 1085494"/>
                <a:gd name="connsiteY17" fmla="*/ 1202077 h 2637350"/>
                <a:gd name="connsiteX18" fmla="*/ 794235 w 1085494"/>
                <a:gd name="connsiteY18" fmla="*/ 1246671 h 2637350"/>
                <a:gd name="connsiteX19" fmla="*/ 773788 w 1085494"/>
                <a:gd name="connsiteY19" fmla="*/ 1268564 h 2637350"/>
                <a:gd name="connsiteX20" fmla="*/ 946611 w 1085494"/>
                <a:gd name="connsiteY20" fmla="*/ 1533664 h 2637350"/>
                <a:gd name="connsiteX21" fmla="*/ 687504 w 1085494"/>
                <a:gd name="connsiteY21" fmla="*/ 2598059 h 2637350"/>
                <a:gd name="connsiteX22" fmla="*/ 553285 w 1085494"/>
                <a:gd name="connsiteY22" fmla="*/ 1391952 h 2637350"/>
                <a:gd name="connsiteX23" fmla="*/ 461993 w 1085494"/>
                <a:gd name="connsiteY23" fmla="*/ 2161627 h 2637350"/>
                <a:gd name="connsiteX24" fmla="*/ 444226 w 1085494"/>
                <a:gd name="connsiteY24" fmla="*/ 1829840 h 2637350"/>
                <a:gd name="connsiteX25" fmla="*/ 251703 w 1085494"/>
                <a:gd name="connsiteY25" fmla="*/ 1629709 h 2637350"/>
                <a:gd name="connsiteX26" fmla="*/ 268989 w 1085494"/>
                <a:gd name="connsiteY26" fmla="*/ 1458893 h 2637350"/>
                <a:gd name="connsiteX27" fmla="*/ 301232 w 1085494"/>
                <a:gd name="connsiteY27" fmla="*/ 1271032 h 2637350"/>
                <a:gd name="connsiteX28" fmla="*/ 240685 w 1085494"/>
                <a:gd name="connsiteY28" fmla="*/ 1177062 h 2637350"/>
                <a:gd name="connsiteX29" fmla="*/ 180260 w 1085494"/>
                <a:gd name="connsiteY29" fmla="*/ 1111995 h 2637350"/>
                <a:gd name="connsiteX30" fmla="*/ 111960 w 1085494"/>
                <a:gd name="connsiteY30" fmla="*/ 1021833 h 2637350"/>
                <a:gd name="connsiteX31" fmla="*/ 10319 w 1085494"/>
                <a:gd name="connsiteY31" fmla="*/ 920100 h 2637350"/>
                <a:gd name="connsiteX32" fmla="*/ 93868 w 1085494"/>
                <a:gd name="connsiteY32" fmla="*/ 749334 h 2637350"/>
                <a:gd name="connsiteX33" fmla="*/ 247060 w 1085494"/>
                <a:gd name="connsiteY33" fmla="*/ 386670 h 2637350"/>
                <a:gd name="connsiteX34" fmla="*/ 277110 w 1085494"/>
                <a:gd name="connsiteY34" fmla="*/ 322133 h 2637350"/>
                <a:gd name="connsiteX0" fmla="*/ 277110 w 1085494"/>
                <a:gd name="connsiteY0" fmla="*/ 322133 h 2637350"/>
                <a:gd name="connsiteX1" fmla="*/ 342683 w 1085494"/>
                <a:gd name="connsiteY1" fmla="*/ 399765 h 2637350"/>
                <a:gd name="connsiteX2" fmla="*/ 547038 w 1085494"/>
                <a:gd name="connsiteY2" fmla="*/ 9657 h 2637350"/>
                <a:gd name="connsiteX3" fmla="*/ 684253 w 1085494"/>
                <a:gd name="connsiteY3" fmla="*/ 341822 h 2637350"/>
                <a:gd name="connsiteX4" fmla="*/ 629210 w 1085494"/>
                <a:gd name="connsiteY4" fmla="*/ 97816 h 2637350"/>
                <a:gd name="connsiteX5" fmla="*/ 827129 w 1085494"/>
                <a:gd name="connsiteY5" fmla="*/ 356109 h 2637350"/>
                <a:gd name="connsiteX6" fmla="*/ 870199 w 1085494"/>
                <a:gd name="connsiteY6" fmla="*/ 257787 h 2637350"/>
                <a:gd name="connsiteX7" fmla="*/ 967791 w 1085494"/>
                <a:gd name="connsiteY7" fmla="*/ 317847 h 2637350"/>
                <a:gd name="connsiteX8" fmla="*/ 1041442 w 1085494"/>
                <a:gd name="connsiteY8" fmla="*/ 460885 h 2637350"/>
                <a:gd name="connsiteX9" fmla="*/ 1067635 w 1085494"/>
                <a:gd name="connsiteY9" fmla="*/ 465646 h 2637350"/>
                <a:gd name="connsiteX10" fmla="*/ 1084303 w 1085494"/>
                <a:gd name="connsiteY10" fmla="*/ 548991 h 2637350"/>
                <a:gd name="connsiteX11" fmla="*/ 1070017 w 1085494"/>
                <a:gd name="connsiteY11" fmla="*/ 629952 h 2637350"/>
                <a:gd name="connsiteX12" fmla="*/ 1080955 w 1085494"/>
                <a:gd name="connsiteY12" fmla="*/ 682334 h 2637350"/>
                <a:gd name="connsiteX13" fmla="*/ 985778 w 1085494"/>
                <a:gd name="connsiteY13" fmla="*/ 753957 h 2637350"/>
                <a:gd name="connsiteX14" fmla="*/ 930083 w 1085494"/>
                <a:gd name="connsiteY14" fmla="*/ 918351 h 2637350"/>
                <a:gd name="connsiteX15" fmla="*/ 922264 w 1085494"/>
                <a:gd name="connsiteY15" fmla="*/ 960588 h 2637350"/>
                <a:gd name="connsiteX16" fmla="*/ 849433 w 1085494"/>
                <a:gd name="connsiteY16" fmla="*/ 1110213 h 2637350"/>
                <a:gd name="connsiteX17" fmla="*/ 795095 w 1085494"/>
                <a:gd name="connsiteY17" fmla="*/ 1202077 h 2637350"/>
                <a:gd name="connsiteX18" fmla="*/ 794235 w 1085494"/>
                <a:gd name="connsiteY18" fmla="*/ 1246671 h 2637350"/>
                <a:gd name="connsiteX19" fmla="*/ 773788 w 1085494"/>
                <a:gd name="connsiteY19" fmla="*/ 1268564 h 2637350"/>
                <a:gd name="connsiteX20" fmla="*/ 946611 w 1085494"/>
                <a:gd name="connsiteY20" fmla="*/ 1533664 h 2637350"/>
                <a:gd name="connsiteX21" fmla="*/ 687504 w 1085494"/>
                <a:gd name="connsiteY21" fmla="*/ 2598059 h 2637350"/>
                <a:gd name="connsiteX22" fmla="*/ 490567 w 1085494"/>
                <a:gd name="connsiteY22" fmla="*/ 2482170 h 2637350"/>
                <a:gd name="connsiteX23" fmla="*/ 461993 w 1085494"/>
                <a:gd name="connsiteY23" fmla="*/ 2161627 h 2637350"/>
                <a:gd name="connsiteX24" fmla="*/ 444226 w 1085494"/>
                <a:gd name="connsiteY24" fmla="*/ 1829840 h 2637350"/>
                <a:gd name="connsiteX25" fmla="*/ 251703 w 1085494"/>
                <a:gd name="connsiteY25" fmla="*/ 1629709 h 2637350"/>
                <a:gd name="connsiteX26" fmla="*/ 268989 w 1085494"/>
                <a:gd name="connsiteY26" fmla="*/ 1458893 h 2637350"/>
                <a:gd name="connsiteX27" fmla="*/ 301232 w 1085494"/>
                <a:gd name="connsiteY27" fmla="*/ 1271032 h 2637350"/>
                <a:gd name="connsiteX28" fmla="*/ 240685 w 1085494"/>
                <a:gd name="connsiteY28" fmla="*/ 1177062 h 2637350"/>
                <a:gd name="connsiteX29" fmla="*/ 180260 w 1085494"/>
                <a:gd name="connsiteY29" fmla="*/ 1111995 h 2637350"/>
                <a:gd name="connsiteX30" fmla="*/ 111960 w 1085494"/>
                <a:gd name="connsiteY30" fmla="*/ 1021833 h 2637350"/>
                <a:gd name="connsiteX31" fmla="*/ 10319 w 1085494"/>
                <a:gd name="connsiteY31" fmla="*/ 920100 h 2637350"/>
                <a:gd name="connsiteX32" fmla="*/ 93868 w 1085494"/>
                <a:gd name="connsiteY32" fmla="*/ 749334 h 2637350"/>
                <a:gd name="connsiteX33" fmla="*/ 247060 w 1085494"/>
                <a:gd name="connsiteY33" fmla="*/ 386670 h 2637350"/>
                <a:gd name="connsiteX34" fmla="*/ 277110 w 1085494"/>
                <a:gd name="connsiteY34" fmla="*/ 322133 h 2637350"/>
                <a:gd name="connsiteX0" fmla="*/ 277110 w 1085494"/>
                <a:gd name="connsiteY0" fmla="*/ 322133 h 2672804"/>
                <a:gd name="connsiteX1" fmla="*/ 342683 w 1085494"/>
                <a:gd name="connsiteY1" fmla="*/ 399765 h 2672804"/>
                <a:gd name="connsiteX2" fmla="*/ 547038 w 1085494"/>
                <a:gd name="connsiteY2" fmla="*/ 9657 h 2672804"/>
                <a:gd name="connsiteX3" fmla="*/ 684253 w 1085494"/>
                <a:gd name="connsiteY3" fmla="*/ 341822 h 2672804"/>
                <a:gd name="connsiteX4" fmla="*/ 629210 w 1085494"/>
                <a:gd name="connsiteY4" fmla="*/ 97816 h 2672804"/>
                <a:gd name="connsiteX5" fmla="*/ 827129 w 1085494"/>
                <a:gd name="connsiteY5" fmla="*/ 356109 h 2672804"/>
                <a:gd name="connsiteX6" fmla="*/ 870199 w 1085494"/>
                <a:gd name="connsiteY6" fmla="*/ 257787 h 2672804"/>
                <a:gd name="connsiteX7" fmla="*/ 967791 w 1085494"/>
                <a:gd name="connsiteY7" fmla="*/ 317847 h 2672804"/>
                <a:gd name="connsiteX8" fmla="*/ 1041442 w 1085494"/>
                <a:gd name="connsiteY8" fmla="*/ 460885 h 2672804"/>
                <a:gd name="connsiteX9" fmla="*/ 1067635 w 1085494"/>
                <a:gd name="connsiteY9" fmla="*/ 465646 h 2672804"/>
                <a:gd name="connsiteX10" fmla="*/ 1084303 w 1085494"/>
                <a:gd name="connsiteY10" fmla="*/ 548991 h 2672804"/>
                <a:gd name="connsiteX11" fmla="*/ 1070017 w 1085494"/>
                <a:gd name="connsiteY11" fmla="*/ 629952 h 2672804"/>
                <a:gd name="connsiteX12" fmla="*/ 1080955 w 1085494"/>
                <a:gd name="connsiteY12" fmla="*/ 682334 h 2672804"/>
                <a:gd name="connsiteX13" fmla="*/ 985778 w 1085494"/>
                <a:gd name="connsiteY13" fmla="*/ 753957 h 2672804"/>
                <a:gd name="connsiteX14" fmla="*/ 930083 w 1085494"/>
                <a:gd name="connsiteY14" fmla="*/ 918351 h 2672804"/>
                <a:gd name="connsiteX15" fmla="*/ 922264 w 1085494"/>
                <a:gd name="connsiteY15" fmla="*/ 960588 h 2672804"/>
                <a:gd name="connsiteX16" fmla="*/ 849433 w 1085494"/>
                <a:gd name="connsiteY16" fmla="*/ 1110213 h 2672804"/>
                <a:gd name="connsiteX17" fmla="*/ 795095 w 1085494"/>
                <a:gd name="connsiteY17" fmla="*/ 1202077 h 2672804"/>
                <a:gd name="connsiteX18" fmla="*/ 794235 w 1085494"/>
                <a:gd name="connsiteY18" fmla="*/ 1246671 h 2672804"/>
                <a:gd name="connsiteX19" fmla="*/ 773788 w 1085494"/>
                <a:gd name="connsiteY19" fmla="*/ 1268564 h 2672804"/>
                <a:gd name="connsiteX20" fmla="*/ 946611 w 1085494"/>
                <a:gd name="connsiteY20" fmla="*/ 1533664 h 2672804"/>
                <a:gd name="connsiteX21" fmla="*/ 663383 w 1085494"/>
                <a:gd name="connsiteY21" fmla="*/ 2633514 h 2672804"/>
                <a:gd name="connsiteX22" fmla="*/ 490567 w 1085494"/>
                <a:gd name="connsiteY22" fmla="*/ 2482170 h 2672804"/>
                <a:gd name="connsiteX23" fmla="*/ 461993 w 1085494"/>
                <a:gd name="connsiteY23" fmla="*/ 2161627 h 2672804"/>
                <a:gd name="connsiteX24" fmla="*/ 444226 w 1085494"/>
                <a:gd name="connsiteY24" fmla="*/ 1829840 h 2672804"/>
                <a:gd name="connsiteX25" fmla="*/ 251703 w 1085494"/>
                <a:gd name="connsiteY25" fmla="*/ 1629709 h 2672804"/>
                <a:gd name="connsiteX26" fmla="*/ 268989 w 1085494"/>
                <a:gd name="connsiteY26" fmla="*/ 1458893 h 2672804"/>
                <a:gd name="connsiteX27" fmla="*/ 301232 w 1085494"/>
                <a:gd name="connsiteY27" fmla="*/ 1271032 h 2672804"/>
                <a:gd name="connsiteX28" fmla="*/ 240685 w 1085494"/>
                <a:gd name="connsiteY28" fmla="*/ 1177062 h 2672804"/>
                <a:gd name="connsiteX29" fmla="*/ 180260 w 1085494"/>
                <a:gd name="connsiteY29" fmla="*/ 1111995 h 2672804"/>
                <a:gd name="connsiteX30" fmla="*/ 111960 w 1085494"/>
                <a:gd name="connsiteY30" fmla="*/ 1021833 h 2672804"/>
                <a:gd name="connsiteX31" fmla="*/ 10319 w 1085494"/>
                <a:gd name="connsiteY31" fmla="*/ 920100 h 2672804"/>
                <a:gd name="connsiteX32" fmla="*/ 93868 w 1085494"/>
                <a:gd name="connsiteY32" fmla="*/ 749334 h 2672804"/>
                <a:gd name="connsiteX33" fmla="*/ 247060 w 1085494"/>
                <a:gd name="connsiteY33" fmla="*/ 386670 h 2672804"/>
                <a:gd name="connsiteX34" fmla="*/ 277110 w 1085494"/>
                <a:gd name="connsiteY34" fmla="*/ 322133 h 2672804"/>
                <a:gd name="connsiteX0" fmla="*/ 277110 w 1085494"/>
                <a:gd name="connsiteY0" fmla="*/ 322133 h 2672804"/>
                <a:gd name="connsiteX1" fmla="*/ 342683 w 1085494"/>
                <a:gd name="connsiteY1" fmla="*/ 399765 h 2672804"/>
                <a:gd name="connsiteX2" fmla="*/ 547038 w 1085494"/>
                <a:gd name="connsiteY2" fmla="*/ 9657 h 2672804"/>
                <a:gd name="connsiteX3" fmla="*/ 684253 w 1085494"/>
                <a:gd name="connsiteY3" fmla="*/ 341822 h 2672804"/>
                <a:gd name="connsiteX4" fmla="*/ 629210 w 1085494"/>
                <a:gd name="connsiteY4" fmla="*/ 97816 h 2672804"/>
                <a:gd name="connsiteX5" fmla="*/ 827129 w 1085494"/>
                <a:gd name="connsiteY5" fmla="*/ 356109 h 2672804"/>
                <a:gd name="connsiteX6" fmla="*/ 870199 w 1085494"/>
                <a:gd name="connsiteY6" fmla="*/ 257787 h 2672804"/>
                <a:gd name="connsiteX7" fmla="*/ 967791 w 1085494"/>
                <a:gd name="connsiteY7" fmla="*/ 317847 h 2672804"/>
                <a:gd name="connsiteX8" fmla="*/ 1041442 w 1085494"/>
                <a:gd name="connsiteY8" fmla="*/ 460885 h 2672804"/>
                <a:gd name="connsiteX9" fmla="*/ 1067635 w 1085494"/>
                <a:gd name="connsiteY9" fmla="*/ 465646 h 2672804"/>
                <a:gd name="connsiteX10" fmla="*/ 1084303 w 1085494"/>
                <a:gd name="connsiteY10" fmla="*/ 548991 h 2672804"/>
                <a:gd name="connsiteX11" fmla="*/ 1070017 w 1085494"/>
                <a:gd name="connsiteY11" fmla="*/ 629952 h 2672804"/>
                <a:gd name="connsiteX12" fmla="*/ 1080955 w 1085494"/>
                <a:gd name="connsiteY12" fmla="*/ 682334 h 2672804"/>
                <a:gd name="connsiteX13" fmla="*/ 985778 w 1085494"/>
                <a:gd name="connsiteY13" fmla="*/ 753957 h 2672804"/>
                <a:gd name="connsiteX14" fmla="*/ 930083 w 1085494"/>
                <a:gd name="connsiteY14" fmla="*/ 918351 h 2672804"/>
                <a:gd name="connsiteX15" fmla="*/ 1062172 w 1085494"/>
                <a:gd name="connsiteY15" fmla="*/ 1244223 h 2672804"/>
                <a:gd name="connsiteX16" fmla="*/ 849433 w 1085494"/>
                <a:gd name="connsiteY16" fmla="*/ 1110213 h 2672804"/>
                <a:gd name="connsiteX17" fmla="*/ 795095 w 1085494"/>
                <a:gd name="connsiteY17" fmla="*/ 1202077 h 2672804"/>
                <a:gd name="connsiteX18" fmla="*/ 794235 w 1085494"/>
                <a:gd name="connsiteY18" fmla="*/ 1246671 h 2672804"/>
                <a:gd name="connsiteX19" fmla="*/ 773788 w 1085494"/>
                <a:gd name="connsiteY19" fmla="*/ 1268564 h 2672804"/>
                <a:gd name="connsiteX20" fmla="*/ 946611 w 1085494"/>
                <a:gd name="connsiteY20" fmla="*/ 1533664 h 2672804"/>
                <a:gd name="connsiteX21" fmla="*/ 663383 w 1085494"/>
                <a:gd name="connsiteY21" fmla="*/ 2633514 h 2672804"/>
                <a:gd name="connsiteX22" fmla="*/ 490567 w 1085494"/>
                <a:gd name="connsiteY22" fmla="*/ 2482170 h 2672804"/>
                <a:gd name="connsiteX23" fmla="*/ 461993 w 1085494"/>
                <a:gd name="connsiteY23" fmla="*/ 2161627 h 2672804"/>
                <a:gd name="connsiteX24" fmla="*/ 444226 w 1085494"/>
                <a:gd name="connsiteY24" fmla="*/ 1829840 h 2672804"/>
                <a:gd name="connsiteX25" fmla="*/ 251703 w 1085494"/>
                <a:gd name="connsiteY25" fmla="*/ 1629709 h 2672804"/>
                <a:gd name="connsiteX26" fmla="*/ 268989 w 1085494"/>
                <a:gd name="connsiteY26" fmla="*/ 1458893 h 2672804"/>
                <a:gd name="connsiteX27" fmla="*/ 301232 w 1085494"/>
                <a:gd name="connsiteY27" fmla="*/ 1271032 h 2672804"/>
                <a:gd name="connsiteX28" fmla="*/ 240685 w 1085494"/>
                <a:gd name="connsiteY28" fmla="*/ 1177062 h 2672804"/>
                <a:gd name="connsiteX29" fmla="*/ 180260 w 1085494"/>
                <a:gd name="connsiteY29" fmla="*/ 1111995 h 2672804"/>
                <a:gd name="connsiteX30" fmla="*/ 111960 w 1085494"/>
                <a:gd name="connsiteY30" fmla="*/ 1021833 h 2672804"/>
                <a:gd name="connsiteX31" fmla="*/ 10319 w 1085494"/>
                <a:gd name="connsiteY31" fmla="*/ 920100 h 2672804"/>
                <a:gd name="connsiteX32" fmla="*/ 93868 w 1085494"/>
                <a:gd name="connsiteY32" fmla="*/ 749334 h 2672804"/>
                <a:gd name="connsiteX33" fmla="*/ 247060 w 1085494"/>
                <a:gd name="connsiteY33" fmla="*/ 386670 h 2672804"/>
                <a:gd name="connsiteX34" fmla="*/ 277110 w 1085494"/>
                <a:gd name="connsiteY34" fmla="*/ 322133 h 2672804"/>
                <a:gd name="connsiteX0" fmla="*/ 277110 w 1085494"/>
                <a:gd name="connsiteY0" fmla="*/ 322133 h 2672804"/>
                <a:gd name="connsiteX1" fmla="*/ 342683 w 1085494"/>
                <a:gd name="connsiteY1" fmla="*/ 399765 h 2672804"/>
                <a:gd name="connsiteX2" fmla="*/ 547038 w 1085494"/>
                <a:gd name="connsiteY2" fmla="*/ 9657 h 2672804"/>
                <a:gd name="connsiteX3" fmla="*/ 684253 w 1085494"/>
                <a:gd name="connsiteY3" fmla="*/ 341822 h 2672804"/>
                <a:gd name="connsiteX4" fmla="*/ 629210 w 1085494"/>
                <a:gd name="connsiteY4" fmla="*/ 97816 h 2672804"/>
                <a:gd name="connsiteX5" fmla="*/ 827129 w 1085494"/>
                <a:gd name="connsiteY5" fmla="*/ 356109 h 2672804"/>
                <a:gd name="connsiteX6" fmla="*/ 870199 w 1085494"/>
                <a:gd name="connsiteY6" fmla="*/ 257787 h 2672804"/>
                <a:gd name="connsiteX7" fmla="*/ 967791 w 1085494"/>
                <a:gd name="connsiteY7" fmla="*/ 317847 h 2672804"/>
                <a:gd name="connsiteX8" fmla="*/ 1041442 w 1085494"/>
                <a:gd name="connsiteY8" fmla="*/ 460885 h 2672804"/>
                <a:gd name="connsiteX9" fmla="*/ 1067635 w 1085494"/>
                <a:gd name="connsiteY9" fmla="*/ 465646 h 2672804"/>
                <a:gd name="connsiteX10" fmla="*/ 1084303 w 1085494"/>
                <a:gd name="connsiteY10" fmla="*/ 548991 h 2672804"/>
                <a:gd name="connsiteX11" fmla="*/ 1070017 w 1085494"/>
                <a:gd name="connsiteY11" fmla="*/ 629952 h 2672804"/>
                <a:gd name="connsiteX12" fmla="*/ 1023063 w 1085494"/>
                <a:gd name="connsiteY12" fmla="*/ 965968 h 2672804"/>
                <a:gd name="connsiteX13" fmla="*/ 985778 w 1085494"/>
                <a:gd name="connsiteY13" fmla="*/ 753957 h 2672804"/>
                <a:gd name="connsiteX14" fmla="*/ 930083 w 1085494"/>
                <a:gd name="connsiteY14" fmla="*/ 918351 h 2672804"/>
                <a:gd name="connsiteX15" fmla="*/ 1062172 w 1085494"/>
                <a:gd name="connsiteY15" fmla="*/ 1244223 h 2672804"/>
                <a:gd name="connsiteX16" fmla="*/ 849433 w 1085494"/>
                <a:gd name="connsiteY16" fmla="*/ 1110213 h 2672804"/>
                <a:gd name="connsiteX17" fmla="*/ 795095 w 1085494"/>
                <a:gd name="connsiteY17" fmla="*/ 1202077 h 2672804"/>
                <a:gd name="connsiteX18" fmla="*/ 794235 w 1085494"/>
                <a:gd name="connsiteY18" fmla="*/ 1246671 h 2672804"/>
                <a:gd name="connsiteX19" fmla="*/ 773788 w 1085494"/>
                <a:gd name="connsiteY19" fmla="*/ 1268564 h 2672804"/>
                <a:gd name="connsiteX20" fmla="*/ 946611 w 1085494"/>
                <a:gd name="connsiteY20" fmla="*/ 1533664 h 2672804"/>
                <a:gd name="connsiteX21" fmla="*/ 663383 w 1085494"/>
                <a:gd name="connsiteY21" fmla="*/ 2633514 h 2672804"/>
                <a:gd name="connsiteX22" fmla="*/ 490567 w 1085494"/>
                <a:gd name="connsiteY22" fmla="*/ 2482170 h 2672804"/>
                <a:gd name="connsiteX23" fmla="*/ 461993 w 1085494"/>
                <a:gd name="connsiteY23" fmla="*/ 2161627 h 2672804"/>
                <a:gd name="connsiteX24" fmla="*/ 444226 w 1085494"/>
                <a:gd name="connsiteY24" fmla="*/ 1829840 h 2672804"/>
                <a:gd name="connsiteX25" fmla="*/ 251703 w 1085494"/>
                <a:gd name="connsiteY25" fmla="*/ 1629709 h 2672804"/>
                <a:gd name="connsiteX26" fmla="*/ 268989 w 1085494"/>
                <a:gd name="connsiteY26" fmla="*/ 1458893 h 2672804"/>
                <a:gd name="connsiteX27" fmla="*/ 301232 w 1085494"/>
                <a:gd name="connsiteY27" fmla="*/ 1271032 h 2672804"/>
                <a:gd name="connsiteX28" fmla="*/ 240685 w 1085494"/>
                <a:gd name="connsiteY28" fmla="*/ 1177062 h 2672804"/>
                <a:gd name="connsiteX29" fmla="*/ 180260 w 1085494"/>
                <a:gd name="connsiteY29" fmla="*/ 1111995 h 2672804"/>
                <a:gd name="connsiteX30" fmla="*/ 111960 w 1085494"/>
                <a:gd name="connsiteY30" fmla="*/ 1021833 h 2672804"/>
                <a:gd name="connsiteX31" fmla="*/ 10319 w 1085494"/>
                <a:gd name="connsiteY31" fmla="*/ 920100 h 2672804"/>
                <a:gd name="connsiteX32" fmla="*/ 93868 w 1085494"/>
                <a:gd name="connsiteY32" fmla="*/ 749334 h 2672804"/>
                <a:gd name="connsiteX33" fmla="*/ 247060 w 1085494"/>
                <a:gd name="connsiteY33" fmla="*/ 386670 h 2672804"/>
                <a:gd name="connsiteX34" fmla="*/ 277110 w 1085494"/>
                <a:gd name="connsiteY34" fmla="*/ 322133 h 2672804"/>
                <a:gd name="connsiteX0" fmla="*/ 277110 w 1093555"/>
                <a:gd name="connsiteY0" fmla="*/ 322133 h 2672804"/>
                <a:gd name="connsiteX1" fmla="*/ 342683 w 1093555"/>
                <a:gd name="connsiteY1" fmla="*/ 399765 h 2672804"/>
                <a:gd name="connsiteX2" fmla="*/ 547038 w 1093555"/>
                <a:gd name="connsiteY2" fmla="*/ 9657 h 2672804"/>
                <a:gd name="connsiteX3" fmla="*/ 684253 w 1093555"/>
                <a:gd name="connsiteY3" fmla="*/ 341822 h 2672804"/>
                <a:gd name="connsiteX4" fmla="*/ 629210 w 1093555"/>
                <a:gd name="connsiteY4" fmla="*/ 97816 h 2672804"/>
                <a:gd name="connsiteX5" fmla="*/ 827129 w 1093555"/>
                <a:gd name="connsiteY5" fmla="*/ 356109 h 2672804"/>
                <a:gd name="connsiteX6" fmla="*/ 870199 w 1093555"/>
                <a:gd name="connsiteY6" fmla="*/ 257787 h 2672804"/>
                <a:gd name="connsiteX7" fmla="*/ 967791 w 1093555"/>
                <a:gd name="connsiteY7" fmla="*/ 317847 h 2672804"/>
                <a:gd name="connsiteX8" fmla="*/ 1041442 w 1093555"/>
                <a:gd name="connsiteY8" fmla="*/ 460885 h 2672804"/>
                <a:gd name="connsiteX9" fmla="*/ 1067635 w 1093555"/>
                <a:gd name="connsiteY9" fmla="*/ 465646 h 2672804"/>
                <a:gd name="connsiteX10" fmla="*/ 1084303 w 1093555"/>
                <a:gd name="connsiteY10" fmla="*/ 548991 h 2672804"/>
                <a:gd name="connsiteX11" fmla="*/ 1012124 w 1093555"/>
                <a:gd name="connsiteY11" fmla="*/ 709725 h 2672804"/>
                <a:gd name="connsiteX12" fmla="*/ 1023063 w 1093555"/>
                <a:gd name="connsiteY12" fmla="*/ 965968 h 2672804"/>
                <a:gd name="connsiteX13" fmla="*/ 985778 w 1093555"/>
                <a:gd name="connsiteY13" fmla="*/ 753957 h 2672804"/>
                <a:gd name="connsiteX14" fmla="*/ 930083 w 1093555"/>
                <a:gd name="connsiteY14" fmla="*/ 918351 h 2672804"/>
                <a:gd name="connsiteX15" fmla="*/ 1062172 w 1093555"/>
                <a:gd name="connsiteY15" fmla="*/ 1244223 h 2672804"/>
                <a:gd name="connsiteX16" fmla="*/ 849433 w 1093555"/>
                <a:gd name="connsiteY16" fmla="*/ 1110213 h 2672804"/>
                <a:gd name="connsiteX17" fmla="*/ 795095 w 1093555"/>
                <a:gd name="connsiteY17" fmla="*/ 1202077 h 2672804"/>
                <a:gd name="connsiteX18" fmla="*/ 794235 w 1093555"/>
                <a:gd name="connsiteY18" fmla="*/ 1246671 h 2672804"/>
                <a:gd name="connsiteX19" fmla="*/ 773788 w 1093555"/>
                <a:gd name="connsiteY19" fmla="*/ 1268564 h 2672804"/>
                <a:gd name="connsiteX20" fmla="*/ 946611 w 1093555"/>
                <a:gd name="connsiteY20" fmla="*/ 1533664 h 2672804"/>
                <a:gd name="connsiteX21" fmla="*/ 663383 w 1093555"/>
                <a:gd name="connsiteY21" fmla="*/ 2633514 h 2672804"/>
                <a:gd name="connsiteX22" fmla="*/ 490567 w 1093555"/>
                <a:gd name="connsiteY22" fmla="*/ 2482170 h 2672804"/>
                <a:gd name="connsiteX23" fmla="*/ 461993 w 1093555"/>
                <a:gd name="connsiteY23" fmla="*/ 2161627 h 2672804"/>
                <a:gd name="connsiteX24" fmla="*/ 444226 w 1093555"/>
                <a:gd name="connsiteY24" fmla="*/ 1829840 h 2672804"/>
                <a:gd name="connsiteX25" fmla="*/ 251703 w 1093555"/>
                <a:gd name="connsiteY25" fmla="*/ 1629709 h 2672804"/>
                <a:gd name="connsiteX26" fmla="*/ 268989 w 1093555"/>
                <a:gd name="connsiteY26" fmla="*/ 1458893 h 2672804"/>
                <a:gd name="connsiteX27" fmla="*/ 301232 w 1093555"/>
                <a:gd name="connsiteY27" fmla="*/ 1271032 h 2672804"/>
                <a:gd name="connsiteX28" fmla="*/ 240685 w 1093555"/>
                <a:gd name="connsiteY28" fmla="*/ 1177062 h 2672804"/>
                <a:gd name="connsiteX29" fmla="*/ 180260 w 1093555"/>
                <a:gd name="connsiteY29" fmla="*/ 1111995 h 2672804"/>
                <a:gd name="connsiteX30" fmla="*/ 111960 w 1093555"/>
                <a:gd name="connsiteY30" fmla="*/ 1021833 h 2672804"/>
                <a:gd name="connsiteX31" fmla="*/ 10319 w 1093555"/>
                <a:gd name="connsiteY31" fmla="*/ 920100 h 2672804"/>
                <a:gd name="connsiteX32" fmla="*/ 93868 w 1093555"/>
                <a:gd name="connsiteY32" fmla="*/ 749334 h 2672804"/>
                <a:gd name="connsiteX33" fmla="*/ 247060 w 1093555"/>
                <a:gd name="connsiteY33" fmla="*/ 386670 h 2672804"/>
                <a:gd name="connsiteX34" fmla="*/ 277110 w 1093555"/>
                <a:gd name="connsiteY34" fmla="*/ 322133 h 2672804"/>
                <a:gd name="connsiteX0" fmla="*/ 277110 w 1093555"/>
                <a:gd name="connsiteY0" fmla="*/ 322133 h 2672804"/>
                <a:gd name="connsiteX1" fmla="*/ 342683 w 1093555"/>
                <a:gd name="connsiteY1" fmla="*/ 399765 h 2672804"/>
                <a:gd name="connsiteX2" fmla="*/ 547038 w 1093555"/>
                <a:gd name="connsiteY2" fmla="*/ 9657 h 2672804"/>
                <a:gd name="connsiteX3" fmla="*/ 684253 w 1093555"/>
                <a:gd name="connsiteY3" fmla="*/ 341822 h 2672804"/>
                <a:gd name="connsiteX4" fmla="*/ 629210 w 1093555"/>
                <a:gd name="connsiteY4" fmla="*/ 97816 h 2672804"/>
                <a:gd name="connsiteX5" fmla="*/ 827129 w 1093555"/>
                <a:gd name="connsiteY5" fmla="*/ 356109 h 2672804"/>
                <a:gd name="connsiteX6" fmla="*/ 870199 w 1093555"/>
                <a:gd name="connsiteY6" fmla="*/ 257787 h 2672804"/>
                <a:gd name="connsiteX7" fmla="*/ 967791 w 1093555"/>
                <a:gd name="connsiteY7" fmla="*/ 317847 h 2672804"/>
                <a:gd name="connsiteX8" fmla="*/ 1041442 w 1093555"/>
                <a:gd name="connsiteY8" fmla="*/ 460885 h 2672804"/>
                <a:gd name="connsiteX9" fmla="*/ 1067635 w 1093555"/>
                <a:gd name="connsiteY9" fmla="*/ 465646 h 2672804"/>
                <a:gd name="connsiteX10" fmla="*/ 1084303 w 1093555"/>
                <a:gd name="connsiteY10" fmla="*/ 548991 h 2672804"/>
                <a:gd name="connsiteX11" fmla="*/ 1012124 w 1093555"/>
                <a:gd name="connsiteY11" fmla="*/ 709725 h 2672804"/>
                <a:gd name="connsiteX12" fmla="*/ 1023063 w 1093555"/>
                <a:gd name="connsiteY12" fmla="*/ 965968 h 2672804"/>
                <a:gd name="connsiteX13" fmla="*/ 1048495 w 1093555"/>
                <a:gd name="connsiteY13" fmla="*/ 966682 h 2672804"/>
                <a:gd name="connsiteX14" fmla="*/ 930083 w 1093555"/>
                <a:gd name="connsiteY14" fmla="*/ 918351 h 2672804"/>
                <a:gd name="connsiteX15" fmla="*/ 1062172 w 1093555"/>
                <a:gd name="connsiteY15" fmla="*/ 1244223 h 2672804"/>
                <a:gd name="connsiteX16" fmla="*/ 849433 w 1093555"/>
                <a:gd name="connsiteY16" fmla="*/ 1110213 h 2672804"/>
                <a:gd name="connsiteX17" fmla="*/ 795095 w 1093555"/>
                <a:gd name="connsiteY17" fmla="*/ 1202077 h 2672804"/>
                <a:gd name="connsiteX18" fmla="*/ 794235 w 1093555"/>
                <a:gd name="connsiteY18" fmla="*/ 1246671 h 2672804"/>
                <a:gd name="connsiteX19" fmla="*/ 773788 w 1093555"/>
                <a:gd name="connsiteY19" fmla="*/ 1268564 h 2672804"/>
                <a:gd name="connsiteX20" fmla="*/ 946611 w 1093555"/>
                <a:gd name="connsiteY20" fmla="*/ 1533664 h 2672804"/>
                <a:gd name="connsiteX21" fmla="*/ 663383 w 1093555"/>
                <a:gd name="connsiteY21" fmla="*/ 2633514 h 2672804"/>
                <a:gd name="connsiteX22" fmla="*/ 490567 w 1093555"/>
                <a:gd name="connsiteY22" fmla="*/ 2482170 h 2672804"/>
                <a:gd name="connsiteX23" fmla="*/ 461993 w 1093555"/>
                <a:gd name="connsiteY23" fmla="*/ 2161627 h 2672804"/>
                <a:gd name="connsiteX24" fmla="*/ 444226 w 1093555"/>
                <a:gd name="connsiteY24" fmla="*/ 1829840 h 2672804"/>
                <a:gd name="connsiteX25" fmla="*/ 251703 w 1093555"/>
                <a:gd name="connsiteY25" fmla="*/ 1629709 h 2672804"/>
                <a:gd name="connsiteX26" fmla="*/ 268989 w 1093555"/>
                <a:gd name="connsiteY26" fmla="*/ 1458893 h 2672804"/>
                <a:gd name="connsiteX27" fmla="*/ 301232 w 1093555"/>
                <a:gd name="connsiteY27" fmla="*/ 1271032 h 2672804"/>
                <a:gd name="connsiteX28" fmla="*/ 240685 w 1093555"/>
                <a:gd name="connsiteY28" fmla="*/ 1177062 h 2672804"/>
                <a:gd name="connsiteX29" fmla="*/ 180260 w 1093555"/>
                <a:gd name="connsiteY29" fmla="*/ 1111995 h 2672804"/>
                <a:gd name="connsiteX30" fmla="*/ 111960 w 1093555"/>
                <a:gd name="connsiteY30" fmla="*/ 1021833 h 2672804"/>
                <a:gd name="connsiteX31" fmla="*/ 10319 w 1093555"/>
                <a:gd name="connsiteY31" fmla="*/ 920100 h 2672804"/>
                <a:gd name="connsiteX32" fmla="*/ 93868 w 1093555"/>
                <a:gd name="connsiteY32" fmla="*/ 749334 h 2672804"/>
                <a:gd name="connsiteX33" fmla="*/ 247060 w 1093555"/>
                <a:gd name="connsiteY33" fmla="*/ 386670 h 2672804"/>
                <a:gd name="connsiteX34" fmla="*/ 277110 w 1093555"/>
                <a:gd name="connsiteY34" fmla="*/ 322133 h 2672804"/>
                <a:gd name="connsiteX0" fmla="*/ 277110 w 1125339"/>
                <a:gd name="connsiteY0" fmla="*/ 322133 h 2672804"/>
                <a:gd name="connsiteX1" fmla="*/ 342683 w 1125339"/>
                <a:gd name="connsiteY1" fmla="*/ 399765 h 2672804"/>
                <a:gd name="connsiteX2" fmla="*/ 547038 w 1125339"/>
                <a:gd name="connsiteY2" fmla="*/ 9657 h 2672804"/>
                <a:gd name="connsiteX3" fmla="*/ 684253 w 1125339"/>
                <a:gd name="connsiteY3" fmla="*/ 341822 h 2672804"/>
                <a:gd name="connsiteX4" fmla="*/ 629210 w 1125339"/>
                <a:gd name="connsiteY4" fmla="*/ 97816 h 2672804"/>
                <a:gd name="connsiteX5" fmla="*/ 827129 w 1125339"/>
                <a:gd name="connsiteY5" fmla="*/ 356109 h 2672804"/>
                <a:gd name="connsiteX6" fmla="*/ 870199 w 1125339"/>
                <a:gd name="connsiteY6" fmla="*/ 257787 h 2672804"/>
                <a:gd name="connsiteX7" fmla="*/ 967791 w 1125339"/>
                <a:gd name="connsiteY7" fmla="*/ 317847 h 2672804"/>
                <a:gd name="connsiteX8" fmla="*/ 1041442 w 1125339"/>
                <a:gd name="connsiteY8" fmla="*/ 460885 h 2672804"/>
                <a:gd name="connsiteX9" fmla="*/ 1067635 w 1125339"/>
                <a:gd name="connsiteY9" fmla="*/ 465646 h 2672804"/>
                <a:gd name="connsiteX10" fmla="*/ 1084303 w 1125339"/>
                <a:gd name="connsiteY10" fmla="*/ 548991 h 2672804"/>
                <a:gd name="connsiteX11" fmla="*/ 1012124 w 1125339"/>
                <a:gd name="connsiteY11" fmla="*/ 709725 h 2672804"/>
                <a:gd name="connsiteX12" fmla="*/ 1023063 w 1125339"/>
                <a:gd name="connsiteY12" fmla="*/ 965968 h 2672804"/>
                <a:gd name="connsiteX13" fmla="*/ 1048495 w 1125339"/>
                <a:gd name="connsiteY13" fmla="*/ 966682 h 2672804"/>
                <a:gd name="connsiteX14" fmla="*/ 1123060 w 1125339"/>
                <a:gd name="connsiteY14" fmla="*/ 1131077 h 2672804"/>
                <a:gd name="connsiteX15" fmla="*/ 1062172 w 1125339"/>
                <a:gd name="connsiteY15" fmla="*/ 1244223 h 2672804"/>
                <a:gd name="connsiteX16" fmla="*/ 849433 w 1125339"/>
                <a:gd name="connsiteY16" fmla="*/ 1110213 h 2672804"/>
                <a:gd name="connsiteX17" fmla="*/ 795095 w 1125339"/>
                <a:gd name="connsiteY17" fmla="*/ 1202077 h 2672804"/>
                <a:gd name="connsiteX18" fmla="*/ 794235 w 1125339"/>
                <a:gd name="connsiteY18" fmla="*/ 1246671 h 2672804"/>
                <a:gd name="connsiteX19" fmla="*/ 773788 w 1125339"/>
                <a:gd name="connsiteY19" fmla="*/ 1268564 h 2672804"/>
                <a:gd name="connsiteX20" fmla="*/ 946611 w 1125339"/>
                <a:gd name="connsiteY20" fmla="*/ 1533664 h 2672804"/>
                <a:gd name="connsiteX21" fmla="*/ 663383 w 1125339"/>
                <a:gd name="connsiteY21" fmla="*/ 2633514 h 2672804"/>
                <a:gd name="connsiteX22" fmla="*/ 490567 w 1125339"/>
                <a:gd name="connsiteY22" fmla="*/ 2482170 h 2672804"/>
                <a:gd name="connsiteX23" fmla="*/ 461993 w 1125339"/>
                <a:gd name="connsiteY23" fmla="*/ 2161627 h 2672804"/>
                <a:gd name="connsiteX24" fmla="*/ 444226 w 1125339"/>
                <a:gd name="connsiteY24" fmla="*/ 1829840 h 2672804"/>
                <a:gd name="connsiteX25" fmla="*/ 251703 w 1125339"/>
                <a:gd name="connsiteY25" fmla="*/ 1629709 h 2672804"/>
                <a:gd name="connsiteX26" fmla="*/ 268989 w 1125339"/>
                <a:gd name="connsiteY26" fmla="*/ 1458893 h 2672804"/>
                <a:gd name="connsiteX27" fmla="*/ 301232 w 1125339"/>
                <a:gd name="connsiteY27" fmla="*/ 1271032 h 2672804"/>
                <a:gd name="connsiteX28" fmla="*/ 240685 w 1125339"/>
                <a:gd name="connsiteY28" fmla="*/ 1177062 h 2672804"/>
                <a:gd name="connsiteX29" fmla="*/ 180260 w 1125339"/>
                <a:gd name="connsiteY29" fmla="*/ 1111995 h 2672804"/>
                <a:gd name="connsiteX30" fmla="*/ 111960 w 1125339"/>
                <a:gd name="connsiteY30" fmla="*/ 1021833 h 2672804"/>
                <a:gd name="connsiteX31" fmla="*/ 10319 w 1125339"/>
                <a:gd name="connsiteY31" fmla="*/ 920100 h 2672804"/>
                <a:gd name="connsiteX32" fmla="*/ 93868 w 1125339"/>
                <a:gd name="connsiteY32" fmla="*/ 749334 h 2672804"/>
                <a:gd name="connsiteX33" fmla="*/ 247060 w 1125339"/>
                <a:gd name="connsiteY33" fmla="*/ 386670 h 2672804"/>
                <a:gd name="connsiteX34" fmla="*/ 277110 w 1125339"/>
                <a:gd name="connsiteY34" fmla="*/ 322133 h 2672804"/>
                <a:gd name="connsiteX0" fmla="*/ 277110 w 1128557"/>
                <a:gd name="connsiteY0" fmla="*/ 322133 h 2672804"/>
                <a:gd name="connsiteX1" fmla="*/ 342683 w 1128557"/>
                <a:gd name="connsiteY1" fmla="*/ 399765 h 2672804"/>
                <a:gd name="connsiteX2" fmla="*/ 547038 w 1128557"/>
                <a:gd name="connsiteY2" fmla="*/ 9657 h 2672804"/>
                <a:gd name="connsiteX3" fmla="*/ 684253 w 1128557"/>
                <a:gd name="connsiteY3" fmla="*/ 341822 h 2672804"/>
                <a:gd name="connsiteX4" fmla="*/ 629210 w 1128557"/>
                <a:gd name="connsiteY4" fmla="*/ 97816 h 2672804"/>
                <a:gd name="connsiteX5" fmla="*/ 827129 w 1128557"/>
                <a:gd name="connsiteY5" fmla="*/ 356109 h 2672804"/>
                <a:gd name="connsiteX6" fmla="*/ 870199 w 1128557"/>
                <a:gd name="connsiteY6" fmla="*/ 257787 h 2672804"/>
                <a:gd name="connsiteX7" fmla="*/ 967791 w 1128557"/>
                <a:gd name="connsiteY7" fmla="*/ 317847 h 2672804"/>
                <a:gd name="connsiteX8" fmla="*/ 1041442 w 1128557"/>
                <a:gd name="connsiteY8" fmla="*/ 460885 h 2672804"/>
                <a:gd name="connsiteX9" fmla="*/ 1067635 w 1128557"/>
                <a:gd name="connsiteY9" fmla="*/ 465646 h 2672804"/>
                <a:gd name="connsiteX10" fmla="*/ 1084303 w 1128557"/>
                <a:gd name="connsiteY10" fmla="*/ 548991 h 2672804"/>
                <a:gd name="connsiteX11" fmla="*/ 1012124 w 1128557"/>
                <a:gd name="connsiteY11" fmla="*/ 709725 h 2672804"/>
                <a:gd name="connsiteX12" fmla="*/ 1023063 w 1128557"/>
                <a:gd name="connsiteY12" fmla="*/ 965968 h 2672804"/>
                <a:gd name="connsiteX13" fmla="*/ 1048495 w 1128557"/>
                <a:gd name="connsiteY13" fmla="*/ 966682 h 2672804"/>
                <a:gd name="connsiteX14" fmla="*/ 1123060 w 1128557"/>
                <a:gd name="connsiteY14" fmla="*/ 1131077 h 2672804"/>
                <a:gd name="connsiteX15" fmla="*/ 1081470 w 1128557"/>
                <a:gd name="connsiteY15" fmla="*/ 1483539 h 2672804"/>
                <a:gd name="connsiteX16" fmla="*/ 849433 w 1128557"/>
                <a:gd name="connsiteY16" fmla="*/ 1110213 h 2672804"/>
                <a:gd name="connsiteX17" fmla="*/ 795095 w 1128557"/>
                <a:gd name="connsiteY17" fmla="*/ 1202077 h 2672804"/>
                <a:gd name="connsiteX18" fmla="*/ 794235 w 1128557"/>
                <a:gd name="connsiteY18" fmla="*/ 1246671 h 2672804"/>
                <a:gd name="connsiteX19" fmla="*/ 773788 w 1128557"/>
                <a:gd name="connsiteY19" fmla="*/ 1268564 h 2672804"/>
                <a:gd name="connsiteX20" fmla="*/ 946611 w 1128557"/>
                <a:gd name="connsiteY20" fmla="*/ 1533664 h 2672804"/>
                <a:gd name="connsiteX21" fmla="*/ 663383 w 1128557"/>
                <a:gd name="connsiteY21" fmla="*/ 2633514 h 2672804"/>
                <a:gd name="connsiteX22" fmla="*/ 490567 w 1128557"/>
                <a:gd name="connsiteY22" fmla="*/ 2482170 h 2672804"/>
                <a:gd name="connsiteX23" fmla="*/ 461993 w 1128557"/>
                <a:gd name="connsiteY23" fmla="*/ 2161627 h 2672804"/>
                <a:gd name="connsiteX24" fmla="*/ 444226 w 1128557"/>
                <a:gd name="connsiteY24" fmla="*/ 1829840 h 2672804"/>
                <a:gd name="connsiteX25" fmla="*/ 251703 w 1128557"/>
                <a:gd name="connsiteY25" fmla="*/ 1629709 h 2672804"/>
                <a:gd name="connsiteX26" fmla="*/ 268989 w 1128557"/>
                <a:gd name="connsiteY26" fmla="*/ 1458893 h 2672804"/>
                <a:gd name="connsiteX27" fmla="*/ 301232 w 1128557"/>
                <a:gd name="connsiteY27" fmla="*/ 1271032 h 2672804"/>
                <a:gd name="connsiteX28" fmla="*/ 240685 w 1128557"/>
                <a:gd name="connsiteY28" fmla="*/ 1177062 h 2672804"/>
                <a:gd name="connsiteX29" fmla="*/ 180260 w 1128557"/>
                <a:gd name="connsiteY29" fmla="*/ 1111995 h 2672804"/>
                <a:gd name="connsiteX30" fmla="*/ 111960 w 1128557"/>
                <a:gd name="connsiteY30" fmla="*/ 1021833 h 2672804"/>
                <a:gd name="connsiteX31" fmla="*/ 10319 w 1128557"/>
                <a:gd name="connsiteY31" fmla="*/ 920100 h 2672804"/>
                <a:gd name="connsiteX32" fmla="*/ 93868 w 1128557"/>
                <a:gd name="connsiteY32" fmla="*/ 749334 h 2672804"/>
                <a:gd name="connsiteX33" fmla="*/ 247060 w 1128557"/>
                <a:gd name="connsiteY33" fmla="*/ 386670 h 2672804"/>
                <a:gd name="connsiteX34" fmla="*/ 277110 w 1128557"/>
                <a:gd name="connsiteY34" fmla="*/ 322133 h 2672804"/>
                <a:gd name="connsiteX0" fmla="*/ 277110 w 1127074"/>
                <a:gd name="connsiteY0" fmla="*/ 322133 h 2672804"/>
                <a:gd name="connsiteX1" fmla="*/ 342683 w 1127074"/>
                <a:gd name="connsiteY1" fmla="*/ 399765 h 2672804"/>
                <a:gd name="connsiteX2" fmla="*/ 547038 w 1127074"/>
                <a:gd name="connsiteY2" fmla="*/ 9657 h 2672804"/>
                <a:gd name="connsiteX3" fmla="*/ 684253 w 1127074"/>
                <a:gd name="connsiteY3" fmla="*/ 341822 h 2672804"/>
                <a:gd name="connsiteX4" fmla="*/ 629210 w 1127074"/>
                <a:gd name="connsiteY4" fmla="*/ 97816 h 2672804"/>
                <a:gd name="connsiteX5" fmla="*/ 827129 w 1127074"/>
                <a:gd name="connsiteY5" fmla="*/ 356109 h 2672804"/>
                <a:gd name="connsiteX6" fmla="*/ 870199 w 1127074"/>
                <a:gd name="connsiteY6" fmla="*/ 257787 h 2672804"/>
                <a:gd name="connsiteX7" fmla="*/ 967791 w 1127074"/>
                <a:gd name="connsiteY7" fmla="*/ 317847 h 2672804"/>
                <a:gd name="connsiteX8" fmla="*/ 1041442 w 1127074"/>
                <a:gd name="connsiteY8" fmla="*/ 460885 h 2672804"/>
                <a:gd name="connsiteX9" fmla="*/ 1067635 w 1127074"/>
                <a:gd name="connsiteY9" fmla="*/ 465646 h 2672804"/>
                <a:gd name="connsiteX10" fmla="*/ 1084303 w 1127074"/>
                <a:gd name="connsiteY10" fmla="*/ 548991 h 2672804"/>
                <a:gd name="connsiteX11" fmla="*/ 1012124 w 1127074"/>
                <a:gd name="connsiteY11" fmla="*/ 709725 h 2672804"/>
                <a:gd name="connsiteX12" fmla="*/ 1023063 w 1127074"/>
                <a:gd name="connsiteY12" fmla="*/ 965968 h 2672804"/>
                <a:gd name="connsiteX13" fmla="*/ 1087091 w 1127074"/>
                <a:gd name="connsiteY13" fmla="*/ 948955 h 2672804"/>
                <a:gd name="connsiteX14" fmla="*/ 1123060 w 1127074"/>
                <a:gd name="connsiteY14" fmla="*/ 1131077 h 2672804"/>
                <a:gd name="connsiteX15" fmla="*/ 1081470 w 1127074"/>
                <a:gd name="connsiteY15" fmla="*/ 1483539 h 2672804"/>
                <a:gd name="connsiteX16" fmla="*/ 849433 w 1127074"/>
                <a:gd name="connsiteY16" fmla="*/ 1110213 h 2672804"/>
                <a:gd name="connsiteX17" fmla="*/ 795095 w 1127074"/>
                <a:gd name="connsiteY17" fmla="*/ 1202077 h 2672804"/>
                <a:gd name="connsiteX18" fmla="*/ 794235 w 1127074"/>
                <a:gd name="connsiteY18" fmla="*/ 1246671 h 2672804"/>
                <a:gd name="connsiteX19" fmla="*/ 773788 w 1127074"/>
                <a:gd name="connsiteY19" fmla="*/ 1268564 h 2672804"/>
                <a:gd name="connsiteX20" fmla="*/ 946611 w 1127074"/>
                <a:gd name="connsiteY20" fmla="*/ 1533664 h 2672804"/>
                <a:gd name="connsiteX21" fmla="*/ 663383 w 1127074"/>
                <a:gd name="connsiteY21" fmla="*/ 2633514 h 2672804"/>
                <a:gd name="connsiteX22" fmla="*/ 490567 w 1127074"/>
                <a:gd name="connsiteY22" fmla="*/ 2482170 h 2672804"/>
                <a:gd name="connsiteX23" fmla="*/ 461993 w 1127074"/>
                <a:gd name="connsiteY23" fmla="*/ 2161627 h 2672804"/>
                <a:gd name="connsiteX24" fmla="*/ 444226 w 1127074"/>
                <a:gd name="connsiteY24" fmla="*/ 1829840 h 2672804"/>
                <a:gd name="connsiteX25" fmla="*/ 251703 w 1127074"/>
                <a:gd name="connsiteY25" fmla="*/ 1629709 h 2672804"/>
                <a:gd name="connsiteX26" fmla="*/ 268989 w 1127074"/>
                <a:gd name="connsiteY26" fmla="*/ 1458893 h 2672804"/>
                <a:gd name="connsiteX27" fmla="*/ 301232 w 1127074"/>
                <a:gd name="connsiteY27" fmla="*/ 1271032 h 2672804"/>
                <a:gd name="connsiteX28" fmla="*/ 240685 w 1127074"/>
                <a:gd name="connsiteY28" fmla="*/ 1177062 h 2672804"/>
                <a:gd name="connsiteX29" fmla="*/ 180260 w 1127074"/>
                <a:gd name="connsiteY29" fmla="*/ 1111995 h 2672804"/>
                <a:gd name="connsiteX30" fmla="*/ 111960 w 1127074"/>
                <a:gd name="connsiteY30" fmla="*/ 1021833 h 2672804"/>
                <a:gd name="connsiteX31" fmla="*/ 10319 w 1127074"/>
                <a:gd name="connsiteY31" fmla="*/ 920100 h 2672804"/>
                <a:gd name="connsiteX32" fmla="*/ 93868 w 1127074"/>
                <a:gd name="connsiteY32" fmla="*/ 749334 h 2672804"/>
                <a:gd name="connsiteX33" fmla="*/ 247060 w 1127074"/>
                <a:gd name="connsiteY33" fmla="*/ 386670 h 2672804"/>
                <a:gd name="connsiteX34" fmla="*/ 277110 w 1127074"/>
                <a:gd name="connsiteY34" fmla="*/ 322133 h 2672804"/>
                <a:gd name="connsiteX0" fmla="*/ 277110 w 1123997"/>
                <a:gd name="connsiteY0" fmla="*/ 322133 h 2672804"/>
                <a:gd name="connsiteX1" fmla="*/ 342683 w 1123997"/>
                <a:gd name="connsiteY1" fmla="*/ 399765 h 2672804"/>
                <a:gd name="connsiteX2" fmla="*/ 547038 w 1123997"/>
                <a:gd name="connsiteY2" fmla="*/ 9657 h 2672804"/>
                <a:gd name="connsiteX3" fmla="*/ 684253 w 1123997"/>
                <a:gd name="connsiteY3" fmla="*/ 341822 h 2672804"/>
                <a:gd name="connsiteX4" fmla="*/ 629210 w 1123997"/>
                <a:gd name="connsiteY4" fmla="*/ 97816 h 2672804"/>
                <a:gd name="connsiteX5" fmla="*/ 827129 w 1123997"/>
                <a:gd name="connsiteY5" fmla="*/ 356109 h 2672804"/>
                <a:gd name="connsiteX6" fmla="*/ 870199 w 1123997"/>
                <a:gd name="connsiteY6" fmla="*/ 257787 h 2672804"/>
                <a:gd name="connsiteX7" fmla="*/ 967791 w 1123997"/>
                <a:gd name="connsiteY7" fmla="*/ 317847 h 2672804"/>
                <a:gd name="connsiteX8" fmla="*/ 1041442 w 1123997"/>
                <a:gd name="connsiteY8" fmla="*/ 460885 h 2672804"/>
                <a:gd name="connsiteX9" fmla="*/ 1067635 w 1123997"/>
                <a:gd name="connsiteY9" fmla="*/ 465646 h 2672804"/>
                <a:gd name="connsiteX10" fmla="*/ 1084303 w 1123997"/>
                <a:gd name="connsiteY10" fmla="*/ 548991 h 2672804"/>
                <a:gd name="connsiteX11" fmla="*/ 1012124 w 1123997"/>
                <a:gd name="connsiteY11" fmla="*/ 709725 h 2672804"/>
                <a:gd name="connsiteX12" fmla="*/ 1023063 w 1123997"/>
                <a:gd name="connsiteY12" fmla="*/ 965968 h 2672804"/>
                <a:gd name="connsiteX13" fmla="*/ 1087091 w 1123997"/>
                <a:gd name="connsiteY13" fmla="*/ 948955 h 2672804"/>
                <a:gd name="connsiteX14" fmla="*/ 1123060 w 1123997"/>
                <a:gd name="connsiteY14" fmla="*/ 1131077 h 2672804"/>
                <a:gd name="connsiteX15" fmla="*/ 1081470 w 1123997"/>
                <a:gd name="connsiteY15" fmla="*/ 1483539 h 2672804"/>
                <a:gd name="connsiteX16" fmla="*/ 1027937 w 1123997"/>
                <a:gd name="connsiteY16" fmla="*/ 1624300 h 2672804"/>
                <a:gd name="connsiteX17" fmla="*/ 795095 w 1123997"/>
                <a:gd name="connsiteY17" fmla="*/ 1202077 h 2672804"/>
                <a:gd name="connsiteX18" fmla="*/ 794235 w 1123997"/>
                <a:gd name="connsiteY18" fmla="*/ 1246671 h 2672804"/>
                <a:gd name="connsiteX19" fmla="*/ 773788 w 1123997"/>
                <a:gd name="connsiteY19" fmla="*/ 1268564 h 2672804"/>
                <a:gd name="connsiteX20" fmla="*/ 946611 w 1123997"/>
                <a:gd name="connsiteY20" fmla="*/ 1533664 h 2672804"/>
                <a:gd name="connsiteX21" fmla="*/ 663383 w 1123997"/>
                <a:gd name="connsiteY21" fmla="*/ 2633514 h 2672804"/>
                <a:gd name="connsiteX22" fmla="*/ 490567 w 1123997"/>
                <a:gd name="connsiteY22" fmla="*/ 2482170 h 2672804"/>
                <a:gd name="connsiteX23" fmla="*/ 461993 w 1123997"/>
                <a:gd name="connsiteY23" fmla="*/ 2161627 h 2672804"/>
                <a:gd name="connsiteX24" fmla="*/ 444226 w 1123997"/>
                <a:gd name="connsiteY24" fmla="*/ 1829840 h 2672804"/>
                <a:gd name="connsiteX25" fmla="*/ 251703 w 1123997"/>
                <a:gd name="connsiteY25" fmla="*/ 1629709 h 2672804"/>
                <a:gd name="connsiteX26" fmla="*/ 268989 w 1123997"/>
                <a:gd name="connsiteY26" fmla="*/ 1458893 h 2672804"/>
                <a:gd name="connsiteX27" fmla="*/ 301232 w 1123997"/>
                <a:gd name="connsiteY27" fmla="*/ 1271032 h 2672804"/>
                <a:gd name="connsiteX28" fmla="*/ 240685 w 1123997"/>
                <a:gd name="connsiteY28" fmla="*/ 1177062 h 2672804"/>
                <a:gd name="connsiteX29" fmla="*/ 180260 w 1123997"/>
                <a:gd name="connsiteY29" fmla="*/ 1111995 h 2672804"/>
                <a:gd name="connsiteX30" fmla="*/ 111960 w 1123997"/>
                <a:gd name="connsiteY30" fmla="*/ 1021833 h 2672804"/>
                <a:gd name="connsiteX31" fmla="*/ 10319 w 1123997"/>
                <a:gd name="connsiteY31" fmla="*/ 920100 h 2672804"/>
                <a:gd name="connsiteX32" fmla="*/ 93868 w 1123997"/>
                <a:gd name="connsiteY32" fmla="*/ 749334 h 2672804"/>
                <a:gd name="connsiteX33" fmla="*/ 247060 w 1123997"/>
                <a:gd name="connsiteY33" fmla="*/ 386670 h 2672804"/>
                <a:gd name="connsiteX34" fmla="*/ 277110 w 1123997"/>
                <a:gd name="connsiteY34" fmla="*/ 322133 h 2672804"/>
                <a:gd name="connsiteX0" fmla="*/ 277110 w 1143207"/>
                <a:gd name="connsiteY0" fmla="*/ 322133 h 2672804"/>
                <a:gd name="connsiteX1" fmla="*/ 342683 w 1143207"/>
                <a:gd name="connsiteY1" fmla="*/ 399765 h 2672804"/>
                <a:gd name="connsiteX2" fmla="*/ 547038 w 1143207"/>
                <a:gd name="connsiteY2" fmla="*/ 9657 h 2672804"/>
                <a:gd name="connsiteX3" fmla="*/ 684253 w 1143207"/>
                <a:gd name="connsiteY3" fmla="*/ 341822 h 2672804"/>
                <a:gd name="connsiteX4" fmla="*/ 629210 w 1143207"/>
                <a:gd name="connsiteY4" fmla="*/ 97816 h 2672804"/>
                <a:gd name="connsiteX5" fmla="*/ 827129 w 1143207"/>
                <a:gd name="connsiteY5" fmla="*/ 356109 h 2672804"/>
                <a:gd name="connsiteX6" fmla="*/ 870199 w 1143207"/>
                <a:gd name="connsiteY6" fmla="*/ 257787 h 2672804"/>
                <a:gd name="connsiteX7" fmla="*/ 967791 w 1143207"/>
                <a:gd name="connsiteY7" fmla="*/ 317847 h 2672804"/>
                <a:gd name="connsiteX8" fmla="*/ 1041442 w 1143207"/>
                <a:gd name="connsiteY8" fmla="*/ 460885 h 2672804"/>
                <a:gd name="connsiteX9" fmla="*/ 1067635 w 1143207"/>
                <a:gd name="connsiteY9" fmla="*/ 465646 h 2672804"/>
                <a:gd name="connsiteX10" fmla="*/ 1084303 w 1143207"/>
                <a:gd name="connsiteY10" fmla="*/ 548991 h 2672804"/>
                <a:gd name="connsiteX11" fmla="*/ 1012124 w 1143207"/>
                <a:gd name="connsiteY11" fmla="*/ 709725 h 2672804"/>
                <a:gd name="connsiteX12" fmla="*/ 1023063 w 1143207"/>
                <a:gd name="connsiteY12" fmla="*/ 965968 h 2672804"/>
                <a:gd name="connsiteX13" fmla="*/ 1087091 w 1143207"/>
                <a:gd name="connsiteY13" fmla="*/ 948955 h 2672804"/>
                <a:gd name="connsiteX14" fmla="*/ 1123060 w 1143207"/>
                <a:gd name="connsiteY14" fmla="*/ 1131077 h 2672804"/>
                <a:gd name="connsiteX15" fmla="*/ 1081470 w 1143207"/>
                <a:gd name="connsiteY15" fmla="*/ 1483539 h 2672804"/>
                <a:gd name="connsiteX16" fmla="*/ 1095478 w 1143207"/>
                <a:gd name="connsiteY16" fmla="*/ 1712936 h 2672804"/>
                <a:gd name="connsiteX17" fmla="*/ 795095 w 1143207"/>
                <a:gd name="connsiteY17" fmla="*/ 1202077 h 2672804"/>
                <a:gd name="connsiteX18" fmla="*/ 794235 w 1143207"/>
                <a:gd name="connsiteY18" fmla="*/ 1246671 h 2672804"/>
                <a:gd name="connsiteX19" fmla="*/ 773788 w 1143207"/>
                <a:gd name="connsiteY19" fmla="*/ 1268564 h 2672804"/>
                <a:gd name="connsiteX20" fmla="*/ 946611 w 1143207"/>
                <a:gd name="connsiteY20" fmla="*/ 1533664 h 2672804"/>
                <a:gd name="connsiteX21" fmla="*/ 663383 w 1143207"/>
                <a:gd name="connsiteY21" fmla="*/ 2633514 h 2672804"/>
                <a:gd name="connsiteX22" fmla="*/ 490567 w 1143207"/>
                <a:gd name="connsiteY22" fmla="*/ 2482170 h 2672804"/>
                <a:gd name="connsiteX23" fmla="*/ 461993 w 1143207"/>
                <a:gd name="connsiteY23" fmla="*/ 2161627 h 2672804"/>
                <a:gd name="connsiteX24" fmla="*/ 444226 w 1143207"/>
                <a:gd name="connsiteY24" fmla="*/ 1829840 h 2672804"/>
                <a:gd name="connsiteX25" fmla="*/ 251703 w 1143207"/>
                <a:gd name="connsiteY25" fmla="*/ 1629709 h 2672804"/>
                <a:gd name="connsiteX26" fmla="*/ 268989 w 1143207"/>
                <a:gd name="connsiteY26" fmla="*/ 1458893 h 2672804"/>
                <a:gd name="connsiteX27" fmla="*/ 301232 w 1143207"/>
                <a:gd name="connsiteY27" fmla="*/ 1271032 h 2672804"/>
                <a:gd name="connsiteX28" fmla="*/ 240685 w 1143207"/>
                <a:gd name="connsiteY28" fmla="*/ 1177062 h 2672804"/>
                <a:gd name="connsiteX29" fmla="*/ 180260 w 1143207"/>
                <a:gd name="connsiteY29" fmla="*/ 1111995 h 2672804"/>
                <a:gd name="connsiteX30" fmla="*/ 111960 w 1143207"/>
                <a:gd name="connsiteY30" fmla="*/ 1021833 h 2672804"/>
                <a:gd name="connsiteX31" fmla="*/ 10319 w 1143207"/>
                <a:gd name="connsiteY31" fmla="*/ 920100 h 2672804"/>
                <a:gd name="connsiteX32" fmla="*/ 93868 w 1143207"/>
                <a:gd name="connsiteY32" fmla="*/ 749334 h 2672804"/>
                <a:gd name="connsiteX33" fmla="*/ 247060 w 1143207"/>
                <a:gd name="connsiteY33" fmla="*/ 386670 h 2672804"/>
                <a:gd name="connsiteX34" fmla="*/ 277110 w 1143207"/>
                <a:gd name="connsiteY34" fmla="*/ 322133 h 2672804"/>
                <a:gd name="connsiteX0" fmla="*/ 277110 w 1143207"/>
                <a:gd name="connsiteY0" fmla="*/ 322133 h 3080472"/>
                <a:gd name="connsiteX1" fmla="*/ 342683 w 1143207"/>
                <a:gd name="connsiteY1" fmla="*/ 399765 h 3080472"/>
                <a:gd name="connsiteX2" fmla="*/ 547038 w 1143207"/>
                <a:gd name="connsiteY2" fmla="*/ 9657 h 3080472"/>
                <a:gd name="connsiteX3" fmla="*/ 684253 w 1143207"/>
                <a:gd name="connsiteY3" fmla="*/ 341822 h 3080472"/>
                <a:gd name="connsiteX4" fmla="*/ 629210 w 1143207"/>
                <a:gd name="connsiteY4" fmla="*/ 97816 h 3080472"/>
                <a:gd name="connsiteX5" fmla="*/ 827129 w 1143207"/>
                <a:gd name="connsiteY5" fmla="*/ 356109 h 3080472"/>
                <a:gd name="connsiteX6" fmla="*/ 870199 w 1143207"/>
                <a:gd name="connsiteY6" fmla="*/ 257787 h 3080472"/>
                <a:gd name="connsiteX7" fmla="*/ 967791 w 1143207"/>
                <a:gd name="connsiteY7" fmla="*/ 317847 h 3080472"/>
                <a:gd name="connsiteX8" fmla="*/ 1041442 w 1143207"/>
                <a:gd name="connsiteY8" fmla="*/ 460885 h 3080472"/>
                <a:gd name="connsiteX9" fmla="*/ 1067635 w 1143207"/>
                <a:gd name="connsiteY9" fmla="*/ 465646 h 3080472"/>
                <a:gd name="connsiteX10" fmla="*/ 1084303 w 1143207"/>
                <a:gd name="connsiteY10" fmla="*/ 548991 h 3080472"/>
                <a:gd name="connsiteX11" fmla="*/ 1012124 w 1143207"/>
                <a:gd name="connsiteY11" fmla="*/ 709725 h 3080472"/>
                <a:gd name="connsiteX12" fmla="*/ 1023063 w 1143207"/>
                <a:gd name="connsiteY12" fmla="*/ 965968 h 3080472"/>
                <a:gd name="connsiteX13" fmla="*/ 1087091 w 1143207"/>
                <a:gd name="connsiteY13" fmla="*/ 948955 h 3080472"/>
                <a:gd name="connsiteX14" fmla="*/ 1123060 w 1143207"/>
                <a:gd name="connsiteY14" fmla="*/ 1131077 h 3080472"/>
                <a:gd name="connsiteX15" fmla="*/ 1081470 w 1143207"/>
                <a:gd name="connsiteY15" fmla="*/ 1483539 h 3080472"/>
                <a:gd name="connsiteX16" fmla="*/ 1095478 w 1143207"/>
                <a:gd name="connsiteY16" fmla="*/ 1712936 h 3080472"/>
                <a:gd name="connsiteX17" fmla="*/ 795095 w 1143207"/>
                <a:gd name="connsiteY17" fmla="*/ 1202077 h 3080472"/>
                <a:gd name="connsiteX18" fmla="*/ 794235 w 1143207"/>
                <a:gd name="connsiteY18" fmla="*/ 1246671 h 3080472"/>
                <a:gd name="connsiteX19" fmla="*/ 773788 w 1143207"/>
                <a:gd name="connsiteY19" fmla="*/ 1268564 h 3080472"/>
                <a:gd name="connsiteX20" fmla="*/ 1072046 w 1143207"/>
                <a:gd name="connsiteY20" fmla="*/ 3067060 h 3080472"/>
                <a:gd name="connsiteX21" fmla="*/ 663383 w 1143207"/>
                <a:gd name="connsiteY21" fmla="*/ 2633514 h 3080472"/>
                <a:gd name="connsiteX22" fmla="*/ 490567 w 1143207"/>
                <a:gd name="connsiteY22" fmla="*/ 2482170 h 3080472"/>
                <a:gd name="connsiteX23" fmla="*/ 461993 w 1143207"/>
                <a:gd name="connsiteY23" fmla="*/ 2161627 h 3080472"/>
                <a:gd name="connsiteX24" fmla="*/ 444226 w 1143207"/>
                <a:gd name="connsiteY24" fmla="*/ 1829840 h 3080472"/>
                <a:gd name="connsiteX25" fmla="*/ 251703 w 1143207"/>
                <a:gd name="connsiteY25" fmla="*/ 1629709 h 3080472"/>
                <a:gd name="connsiteX26" fmla="*/ 268989 w 1143207"/>
                <a:gd name="connsiteY26" fmla="*/ 1458893 h 3080472"/>
                <a:gd name="connsiteX27" fmla="*/ 301232 w 1143207"/>
                <a:gd name="connsiteY27" fmla="*/ 1271032 h 3080472"/>
                <a:gd name="connsiteX28" fmla="*/ 240685 w 1143207"/>
                <a:gd name="connsiteY28" fmla="*/ 1177062 h 3080472"/>
                <a:gd name="connsiteX29" fmla="*/ 180260 w 1143207"/>
                <a:gd name="connsiteY29" fmla="*/ 1111995 h 3080472"/>
                <a:gd name="connsiteX30" fmla="*/ 111960 w 1143207"/>
                <a:gd name="connsiteY30" fmla="*/ 1021833 h 3080472"/>
                <a:gd name="connsiteX31" fmla="*/ 10319 w 1143207"/>
                <a:gd name="connsiteY31" fmla="*/ 920100 h 3080472"/>
                <a:gd name="connsiteX32" fmla="*/ 93868 w 1143207"/>
                <a:gd name="connsiteY32" fmla="*/ 749334 h 3080472"/>
                <a:gd name="connsiteX33" fmla="*/ 247060 w 1143207"/>
                <a:gd name="connsiteY33" fmla="*/ 386670 h 3080472"/>
                <a:gd name="connsiteX34" fmla="*/ 277110 w 1143207"/>
                <a:gd name="connsiteY34" fmla="*/ 322133 h 3080472"/>
                <a:gd name="connsiteX0" fmla="*/ 277110 w 1143207"/>
                <a:gd name="connsiteY0" fmla="*/ 322133 h 3080472"/>
                <a:gd name="connsiteX1" fmla="*/ 342683 w 1143207"/>
                <a:gd name="connsiteY1" fmla="*/ 399765 h 3080472"/>
                <a:gd name="connsiteX2" fmla="*/ 547038 w 1143207"/>
                <a:gd name="connsiteY2" fmla="*/ 9657 h 3080472"/>
                <a:gd name="connsiteX3" fmla="*/ 684253 w 1143207"/>
                <a:gd name="connsiteY3" fmla="*/ 341822 h 3080472"/>
                <a:gd name="connsiteX4" fmla="*/ 629210 w 1143207"/>
                <a:gd name="connsiteY4" fmla="*/ 97816 h 3080472"/>
                <a:gd name="connsiteX5" fmla="*/ 827129 w 1143207"/>
                <a:gd name="connsiteY5" fmla="*/ 356109 h 3080472"/>
                <a:gd name="connsiteX6" fmla="*/ 870199 w 1143207"/>
                <a:gd name="connsiteY6" fmla="*/ 257787 h 3080472"/>
                <a:gd name="connsiteX7" fmla="*/ 967791 w 1143207"/>
                <a:gd name="connsiteY7" fmla="*/ 317847 h 3080472"/>
                <a:gd name="connsiteX8" fmla="*/ 1041442 w 1143207"/>
                <a:gd name="connsiteY8" fmla="*/ 460885 h 3080472"/>
                <a:gd name="connsiteX9" fmla="*/ 1067635 w 1143207"/>
                <a:gd name="connsiteY9" fmla="*/ 465646 h 3080472"/>
                <a:gd name="connsiteX10" fmla="*/ 1084303 w 1143207"/>
                <a:gd name="connsiteY10" fmla="*/ 548991 h 3080472"/>
                <a:gd name="connsiteX11" fmla="*/ 1012124 w 1143207"/>
                <a:gd name="connsiteY11" fmla="*/ 709725 h 3080472"/>
                <a:gd name="connsiteX12" fmla="*/ 1023063 w 1143207"/>
                <a:gd name="connsiteY12" fmla="*/ 965968 h 3080472"/>
                <a:gd name="connsiteX13" fmla="*/ 1087091 w 1143207"/>
                <a:gd name="connsiteY13" fmla="*/ 948955 h 3080472"/>
                <a:gd name="connsiteX14" fmla="*/ 1123060 w 1143207"/>
                <a:gd name="connsiteY14" fmla="*/ 1131077 h 3080472"/>
                <a:gd name="connsiteX15" fmla="*/ 1081470 w 1143207"/>
                <a:gd name="connsiteY15" fmla="*/ 1483539 h 3080472"/>
                <a:gd name="connsiteX16" fmla="*/ 1095478 w 1143207"/>
                <a:gd name="connsiteY16" fmla="*/ 1712936 h 3080472"/>
                <a:gd name="connsiteX17" fmla="*/ 795095 w 1143207"/>
                <a:gd name="connsiteY17" fmla="*/ 1202077 h 3080472"/>
                <a:gd name="connsiteX18" fmla="*/ 794235 w 1143207"/>
                <a:gd name="connsiteY18" fmla="*/ 1246671 h 3080472"/>
                <a:gd name="connsiteX19" fmla="*/ 1039131 w 1143207"/>
                <a:gd name="connsiteY19" fmla="*/ 2633553 h 3080472"/>
                <a:gd name="connsiteX20" fmla="*/ 1072046 w 1143207"/>
                <a:gd name="connsiteY20" fmla="*/ 3067060 h 3080472"/>
                <a:gd name="connsiteX21" fmla="*/ 663383 w 1143207"/>
                <a:gd name="connsiteY21" fmla="*/ 2633514 h 3080472"/>
                <a:gd name="connsiteX22" fmla="*/ 490567 w 1143207"/>
                <a:gd name="connsiteY22" fmla="*/ 2482170 h 3080472"/>
                <a:gd name="connsiteX23" fmla="*/ 461993 w 1143207"/>
                <a:gd name="connsiteY23" fmla="*/ 2161627 h 3080472"/>
                <a:gd name="connsiteX24" fmla="*/ 444226 w 1143207"/>
                <a:gd name="connsiteY24" fmla="*/ 1829840 h 3080472"/>
                <a:gd name="connsiteX25" fmla="*/ 251703 w 1143207"/>
                <a:gd name="connsiteY25" fmla="*/ 1629709 h 3080472"/>
                <a:gd name="connsiteX26" fmla="*/ 268989 w 1143207"/>
                <a:gd name="connsiteY26" fmla="*/ 1458893 h 3080472"/>
                <a:gd name="connsiteX27" fmla="*/ 301232 w 1143207"/>
                <a:gd name="connsiteY27" fmla="*/ 1271032 h 3080472"/>
                <a:gd name="connsiteX28" fmla="*/ 240685 w 1143207"/>
                <a:gd name="connsiteY28" fmla="*/ 1177062 h 3080472"/>
                <a:gd name="connsiteX29" fmla="*/ 180260 w 1143207"/>
                <a:gd name="connsiteY29" fmla="*/ 1111995 h 3080472"/>
                <a:gd name="connsiteX30" fmla="*/ 111960 w 1143207"/>
                <a:gd name="connsiteY30" fmla="*/ 1021833 h 3080472"/>
                <a:gd name="connsiteX31" fmla="*/ 10319 w 1143207"/>
                <a:gd name="connsiteY31" fmla="*/ 920100 h 3080472"/>
                <a:gd name="connsiteX32" fmla="*/ 93868 w 1143207"/>
                <a:gd name="connsiteY32" fmla="*/ 749334 h 3080472"/>
                <a:gd name="connsiteX33" fmla="*/ 247060 w 1143207"/>
                <a:gd name="connsiteY33" fmla="*/ 386670 h 3080472"/>
                <a:gd name="connsiteX34" fmla="*/ 277110 w 1143207"/>
                <a:gd name="connsiteY34" fmla="*/ 322133 h 3080472"/>
                <a:gd name="connsiteX0" fmla="*/ 277110 w 1143207"/>
                <a:gd name="connsiteY0" fmla="*/ 322133 h 3080472"/>
                <a:gd name="connsiteX1" fmla="*/ 342683 w 1143207"/>
                <a:gd name="connsiteY1" fmla="*/ 399765 h 3080472"/>
                <a:gd name="connsiteX2" fmla="*/ 547038 w 1143207"/>
                <a:gd name="connsiteY2" fmla="*/ 9657 h 3080472"/>
                <a:gd name="connsiteX3" fmla="*/ 684253 w 1143207"/>
                <a:gd name="connsiteY3" fmla="*/ 341822 h 3080472"/>
                <a:gd name="connsiteX4" fmla="*/ 629210 w 1143207"/>
                <a:gd name="connsiteY4" fmla="*/ 97816 h 3080472"/>
                <a:gd name="connsiteX5" fmla="*/ 827129 w 1143207"/>
                <a:gd name="connsiteY5" fmla="*/ 356109 h 3080472"/>
                <a:gd name="connsiteX6" fmla="*/ 870199 w 1143207"/>
                <a:gd name="connsiteY6" fmla="*/ 257787 h 3080472"/>
                <a:gd name="connsiteX7" fmla="*/ 967791 w 1143207"/>
                <a:gd name="connsiteY7" fmla="*/ 317847 h 3080472"/>
                <a:gd name="connsiteX8" fmla="*/ 1041442 w 1143207"/>
                <a:gd name="connsiteY8" fmla="*/ 460885 h 3080472"/>
                <a:gd name="connsiteX9" fmla="*/ 1067635 w 1143207"/>
                <a:gd name="connsiteY9" fmla="*/ 465646 h 3080472"/>
                <a:gd name="connsiteX10" fmla="*/ 1084303 w 1143207"/>
                <a:gd name="connsiteY10" fmla="*/ 548991 h 3080472"/>
                <a:gd name="connsiteX11" fmla="*/ 1012124 w 1143207"/>
                <a:gd name="connsiteY11" fmla="*/ 709725 h 3080472"/>
                <a:gd name="connsiteX12" fmla="*/ 1023063 w 1143207"/>
                <a:gd name="connsiteY12" fmla="*/ 965968 h 3080472"/>
                <a:gd name="connsiteX13" fmla="*/ 1087091 w 1143207"/>
                <a:gd name="connsiteY13" fmla="*/ 948955 h 3080472"/>
                <a:gd name="connsiteX14" fmla="*/ 1123060 w 1143207"/>
                <a:gd name="connsiteY14" fmla="*/ 1131077 h 3080472"/>
                <a:gd name="connsiteX15" fmla="*/ 1081470 w 1143207"/>
                <a:gd name="connsiteY15" fmla="*/ 1483539 h 3080472"/>
                <a:gd name="connsiteX16" fmla="*/ 1095478 w 1143207"/>
                <a:gd name="connsiteY16" fmla="*/ 1712936 h 3080472"/>
                <a:gd name="connsiteX17" fmla="*/ 795095 w 1143207"/>
                <a:gd name="connsiteY17" fmla="*/ 1202077 h 3080472"/>
                <a:gd name="connsiteX18" fmla="*/ 794235 w 1143207"/>
                <a:gd name="connsiteY18" fmla="*/ 1246671 h 3080472"/>
                <a:gd name="connsiteX19" fmla="*/ 1039131 w 1143207"/>
                <a:gd name="connsiteY19" fmla="*/ 2633553 h 3080472"/>
                <a:gd name="connsiteX20" fmla="*/ 1072046 w 1143207"/>
                <a:gd name="connsiteY20" fmla="*/ 3067060 h 3080472"/>
                <a:gd name="connsiteX21" fmla="*/ 663383 w 1143207"/>
                <a:gd name="connsiteY21" fmla="*/ 2633514 h 3080472"/>
                <a:gd name="connsiteX22" fmla="*/ 490567 w 1143207"/>
                <a:gd name="connsiteY22" fmla="*/ 2482170 h 3080472"/>
                <a:gd name="connsiteX23" fmla="*/ 461993 w 1143207"/>
                <a:gd name="connsiteY23" fmla="*/ 2161627 h 3080472"/>
                <a:gd name="connsiteX24" fmla="*/ 444226 w 1143207"/>
                <a:gd name="connsiteY24" fmla="*/ 1829840 h 3080472"/>
                <a:gd name="connsiteX25" fmla="*/ 251703 w 1143207"/>
                <a:gd name="connsiteY25" fmla="*/ 1629709 h 3080472"/>
                <a:gd name="connsiteX26" fmla="*/ 268989 w 1143207"/>
                <a:gd name="connsiteY26" fmla="*/ 1458893 h 3080472"/>
                <a:gd name="connsiteX27" fmla="*/ 301232 w 1143207"/>
                <a:gd name="connsiteY27" fmla="*/ 1271032 h 3080472"/>
                <a:gd name="connsiteX28" fmla="*/ 240685 w 1143207"/>
                <a:gd name="connsiteY28" fmla="*/ 1177062 h 3080472"/>
                <a:gd name="connsiteX29" fmla="*/ 180260 w 1143207"/>
                <a:gd name="connsiteY29" fmla="*/ 1111995 h 3080472"/>
                <a:gd name="connsiteX30" fmla="*/ 111960 w 1143207"/>
                <a:gd name="connsiteY30" fmla="*/ 1021833 h 3080472"/>
                <a:gd name="connsiteX31" fmla="*/ 10319 w 1143207"/>
                <a:gd name="connsiteY31" fmla="*/ 920100 h 3080472"/>
                <a:gd name="connsiteX32" fmla="*/ 93868 w 1143207"/>
                <a:gd name="connsiteY32" fmla="*/ 749334 h 3080472"/>
                <a:gd name="connsiteX33" fmla="*/ 247060 w 1143207"/>
                <a:gd name="connsiteY33" fmla="*/ 386670 h 3080472"/>
                <a:gd name="connsiteX34" fmla="*/ 277110 w 1143207"/>
                <a:gd name="connsiteY34" fmla="*/ 322133 h 3080472"/>
                <a:gd name="connsiteX0" fmla="*/ 277110 w 1143207"/>
                <a:gd name="connsiteY0" fmla="*/ 322133 h 3080472"/>
                <a:gd name="connsiteX1" fmla="*/ 342683 w 1143207"/>
                <a:gd name="connsiteY1" fmla="*/ 399765 h 3080472"/>
                <a:gd name="connsiteX2" fmla="*/ 547038 w 1143207"/>
                <a:gd name="connsiteY2" fmla="*/ 9657 h 3080472"/>
                <a:gd name="connsiteX3" fmla="*/ 684253 w 1143207"/>
                <a:gd name="connsiteY3" fmla="*/ 341822 h 3080472"/>
                <a:gd name="connsiteX4" fmla="*/ 629210 w 1143207"/>
                <a:gd name="connsiteY4" fmla="*/ 97816 h 3080472"/>
                <a:gd name="connsiteX5" fmla="*/ 827129 w 1143207"/>
                <a:gd name="connsiteY5" fmla="*/ 356109 h 3080472"/>
                <a:gd name="connsiteX6" fmla="*/ 870199 w 1143207"/>
                <a:gd name="connsiteY6" fmla="*/ 257787 h 3080472"/>
                <a:gd name="connsiteX7" fmla="*/ 967791 w 1143207"/>
                <a:gd name="connsiteY7" fmla="*/ 317847 h 3080472"/>
                <a:gd name="connsiteX8" fmla="*/ 1041442 w 1143207"/>
                <a:gd name="connsiteY8" fmla="*/ 460885 h 3080472"/>
                <a:gd name="connsiteX9" fmla="*/ 1067635 w 1143207"/>
                <a:gd name="connsiteY9" fmla="*/ 465646 h 3080472"/>
                <a:gd name="connsiteX10" fmla="*/ 1084303 w 1143207"/>
                <a:gd name="connsiteY10" fmla="*/ 548991 h 3080472"/>
                <a:gd name="connsiteX11" fmla="*/ 1012124 w 1143207"/>
                <a:gd name="connsiteY11" fmla="*/ 709725 h 3080472"/>
                <a:gd name="connsiteX12" fmla="*/ 1023063 w 1143207"/>
                <a:gd name="connsiteY12" fmla="*/ 965968 h 3080472"/>
                <a:gd name="connsiteX13" fmla="*/ 1087091 w 1143207"/>
                <a:gd name="connsiteY13" fmla="*/ 948955 h 3080472"/>
                <a:gd name="connsiteX14" fmla="*/ 1123060 w 1143207"/>
                <a:gd name="connsiteY14" fmla="*/ 1131077 h 3080472"/>
                <a:gd name="connsiteX15" fmla="*/ 1081470 w 1143207"/>
                <a:gd name="connsiteY15" fmla="*/ 1483539 h 3080472"/>
                <a:gd name="connsiteX16" fmla="*/ 1095478 w 1143207"/>
                <a:gd name="connsiteY16" fmla="*/ 1712936 h 3080472"/>
                <a:gd name="connsiteX17" fmla="*/ 795095 w 1143207"/>
                <a:gd name="connsiteY17" fmla="*/ 1202077 h 3080472"/>
                <a:gd name="connsiteX18" fmla="*/ 1025808 w 1143207"/>
                <a:gd name="connsiteY18" fmla="*/ 2150754 h 3080472"/>
                <a:gd name="connsiteX19" fmla="*/ 1039131 w 1143207"/>
                <a:gd name="connsiteY19" fmla="*/ 2633553 h 3080472"/>
                <a:gd name="connsiteX20" fmla="*/ 1072046 w 1143207"/>
                <a:gd name="connsiteY20" fmla="*/ 3067060 h 3080472"/>
                <a:gd name="connsiteX21" fmla="*/ 663383 w 1143207"/>
                <a:gd name="connsiteY21" fmla="*/ 2633514 h 3080472"/>
                <a:gd name="connsiteX22" fmla="*/ 490567 w 1143207"/>
                <a:gd name="connsiteY22" fmla="*/ 2482170 h 3080472"/>
                <a:gd name="connsiteX23" fmla="*/ 461993 w 1143207"/>
                <a:gd name="connsiteY23" fmla="*/ 2161627 h 3080472"/>
                <a:gd name="connsiteX24" fmla="*/ 444226 w 1143207"/>
                <a:gd name="connsiteY24" fmla="*/ 1829840 h 3080472"/>
                <a:gd name="connsiteX25" fmla="*/ 251703 w 1143207"/>
                <a:gd name="connsiteY25" fmla="*/ 1629709 h 3080472"/>
                <a:gd name="connsiteX26" fmla="*/ 268989 w 1143207"/>
                <a:gd name="connsiteY26" fmla="*/ 1458893 h 3080472"/>
                <a:gd name="connsiteX27" fmla="*/ 301232 w 1143207"/>
                <a:gd name="connsiteY27" fmla="*/ 1271032 h 3080472"/>
                <a:gd name="connsiteX28" fmla="*/ 240685 w 1143207"/>
                <a:gd name="connsiteY28" fmla="*/ 1177062 h 3080472"/>
                <a:gd name="connsiteX29" fmla="*/ 180260 w 1143207"/>
                <a:gd name="connsiteY29" fmla="*/ 1111995 h 3080472"/>
                <a:gd name="connsiteX30" fmla="*/ 111960 w 1143207"/>
                <a:gd name="connsiteY30" fmla="*/ 1021833 h 3080472"/>
                <a:gd name="connsiteX31" fmla="*/ 10319 w 1143207"/>
                <a:gd name="connsiteY31" fmla="*/ 920100 h 3080472"/>
                <a:gd name="connsiteX32" fmla="*/ 93868 w 1143207"/>
                <a:gd name="connsiteY32" fmla="*/ 749334 h 3080472"/>
                <a:gd name="connsiteX33" fmla="*/ 247060 w 1143207"/>
                <a:gd name="connsiteY33" fmla="*/ 386670 h 3080472"/>
                <a:gd name="connsiteX34" fmla="*/ 277110 w 1143207"/>
                <a:gd name="connsiteY34" fmla="*/ 322133 h 3080472"/>
                <a:gd name="connsiteX0" fmla="*/ 277110 w 1123997"/>
                <a:gd name="connsiteY0" fmla="*/ 322133 h 3080472"/>
                <a:gd name="connsiteX1" fmla="*/ 342683 w 1123997"/>
                <a:gd name="connsiteY1" fmla="*/ 399765 h 3080472"/>
                <a:gd name="connsiteX2" fmla="*/ 547038 w 1123997"/>
                <a:gd name="connsiteY2" fmla="*/ 9657 h 3080472"/>
                <a:gd name="connsiteX3" fmla="*/ 684253 w 1123997"/>
                <a:gd name="connsiteY3" fmla="*/ 341822 h 3080472"/>
                <a:gd name="connsiteX4" fmla="*/ 629210 w 1123997"/>
                <a:gd name="connsiteY4" fmla="*/ 97816 h 3080472"/>
                <a:gd name="connsiteX5" fmla="*/ 827129 w 1123997"/>
                <a:gd name="connsiteY5" fmla="*/ 356109 h 3080472"/>
                <a:gd name="connsiteX6" fmla="*/ 870199 w 1123997"/>
                <a:gd name="connsiteY6" fmla="*/ 257787 h 3080472"/>
                <a:gd name="connsiteX7" fmla="*/ 967791 w 1123997"/>
                <a:gd name="connsiteY7" fmla="*/ 317847 h 3080472"/>
                <a:gd name="connsiteX8" fmla="*/ 1041442 w 1123997"/>
                <a:gd name="connsiteY8" fmla="*/ 460885 h 3080472"/>
                <a:gd name="connsiteX9" fmla="*/ 1067635 w 1123997"/>
                <a:gd name="connsiteY9" fmla="*/ 465646 h 3080472"/>
                <a:gd name="connsiteX10" fmla="*/ 1084303 w 1123997"/>
                <a:gd name="connsiteY10" fmla="*/ 548991 h 3080472"/>
                <a:gd name="connsiteX11" fmla="*/ 1012124 w 1123997"/>
                <a:gd name="connsiteY11" fmla="*/ 709725 h 3080472"/>
                <a:gd name="connsiteX12" fmla="*/ 1023063 w 1123997"/>
                <a:gd name="connsiteY12" fmla="*/ 965968 h 3080472"/>
                <a:gd name="connsiteX13" fmla="*/ 1087091 w 1123997"/>
                <a:gd name="connsiteY13" fmla="*/ 948955 h 3080472"/>
                <a:gd name="connsiteX14" fmla="*/ 1123060 w 1123997"/>
                <a:gd name="connsiteY14" fmla="*/ 1131077 h 3080472"/>
                <a:gd name="connsiteX15" fmla="*/ 1081470 w 1123997"/>
                <a:gd name="connsiteY15" fmla="*/ 1483539 h 3080472"/>
                <a:gd name="connsiteX16" fmla="*/ 1095478 w 1123997"/>
                <a:gd name="connsiteY16" fmla="*/ 1712936 h 3080472"/>
                <a:gd name="connsiteX17" fmla="*/ 1026668 w 1123997"/>
                <a:gd name="connsiteY17" fmla="*/ 1884573 h 3080472"/>
                <a:gd name="connsiteX18" fmla="*/ 1025808 w 1123997"/>
                <a:gd name="connsiteY18" fmla="*/ 2150754 h 3080472"/>
                <a:gd name="connsiteX19" fmla="*/ 1039131 w 1123997"/>
                <a:gd name="connsiteY19" fmla="*/ 2633553 h 3080472"/>
                <a:gd name="connsiteX20" fmla="*/ 1072046 w 1123997"/>
                <a:gd name="connsiteY20" fmla="*/ 3067060 h 3080472"/>
                <a:gd name="connsiteX21" fmla="*/ 663383 w 1123997"/>
                <a:gd name="connsiteY21" fmla="*/ 2633514 h 3080472"/>
                <a:gd name="connsiteX22" fmla="*/ 490567 w 1123997"/>
                <a:gd name="connsiteY22" fmla="*/ 2482170 h 3080472"/>
                <a:gd name="connsiteX23" fmla="*/ 461993 w 1123997"/>
                <a:gd name="connsiteY23" fmla="*/ 2161627 h 3080472"/>
                <a:gd name="connsiteX24" fmla="*/ 444226 w 1123997"/>
                <a:gd name="connsiteY24" fmla="*/ 1829840 h 3080472"/>
                <a:gd name="connsiteX25" fmla="*/ 251703 w 1123997"/>
                <a:gd name="connsiteY25" fmla="*/ 1629709 h 3080472"/>
                <a:gd name="connsiteX26" fmla="*/ 268989 w 1123997"/>
                <a:gd name="connsiteY26" fmla="*/ 1458893 h 3080472"/>
                <a:gd name="connsiteX27" fmla="*/ 301232 w 1123997"/>
                <a:gd name="connsiteY27" fmla="*/ 1271032 h 3080472"/>
                <a:gd name="connsiteX28" fmla="*/ 240685 w 1123997"/>
                <a:gd name="connsiteY28" fmla="*/ 1177062 h 3080472"/>
                <a:gd name="connsiteX29" fmla="*/ 180260 w 1123997"/>
                <a:gd name="connsiteY29" fmla="*/ 1111995 h 3080472"/>
                <a:gd name="connsiteX30" fmla="*/ 111960 w 1123997"/>
                <a:gd name="connsiteY30" fmla="*/ 1021833 h 3080472"/>
                <a:gd name="connsiteX31" fmla="*/ 10319 w 1123997"/>
                <a:gd name="connsiteY31" fmla="*/ 920100 h 3080472"/>
                <a:gd name="connsiteX32" fmla="*/ 93868 w 1123997"/>
                <a:gd name="connsiteY32" fmla="*/ 749334 h 3080472"/>
                <a:gd name="connsiteX33" fmla="*/ 247060 w 1123997"/>
                <a:gd name="connsiteY33" fmla="*/ 386670 h 3080472"/>
                <a:gd name="connsiteX34" fmla="*/ 277110 w 1123997"/>
                <a:gd name="connsiteY34" fmla="*/ 322133 h 3080472"/>
                <a:gd name="connsiteX0" fmla="*/ 277110 w 1123997"/>
                <a:gd name="connsiteY0" fmla="*/ 322133 h 3080472"/>
                <a:gd name="connsiteX1" fmla="*/ 342683 w 1123997"/>
                <a:gd name="connsiteY1" fmla="*/ 399765 h 3080472"/>
                <a:gd name="connsiteX2" fmla="*/ 547038 w 1123997"/>
                <a:gd name="connsiteY2" fmla="*/ 9657 h 3080472"/>
                <a:gd name="connsiteX3" fmla="*/ 684253 w 1123997"/>
                <a:gd name="connsiteY3" fmla="*/ 341822 h 3080472"/>
                <a:gd name="connsiteX4" fmla="*/ 629210 w 1123997"/>
                <a:gd name="connsiteY4" fmla="*/ 97816 h 3080472"/>
                <a:gd name="connsiteX5" fmla="*/ 827129 w 1123997"/>
                <a:gd name="connsiteY5" fmla="*/ 356109 h 3080472"/>
                <a:gd name="connsiteX6" fmla="*/ 870199 w 1123997"/>
                <a:gd name="connsiteY6" fmla="*/ 257787 h 3080472"/>
                <a:gd name="connsiteX7" fmla="*/ 967791 w 1123997"/>
                <a:gd name="connsiteY7" fmla="*/ 317847 h 3080472"/>
                <a:gd name="connsiteX8" fmla="*/ 1041442 w 1123997"/>
                <a:gd name="connsiteY8" fmla="*/ 460885 h 3080472"/>
                <a:gd name="connsiteX9" fmla="*/ 1067635 w 1123997"/>
                <a:gd name="connsiteY9" fmla="*/ 465646 h 3080472"/>
                <a:gd name="connsiteX10" fmla="*/ 1084303 w 1123997"/>
                <a:gd name="connsiteY10" fmla="*/ 548991 h 3080472"/>
                <a:gd name="connsiteX11" fmla="*/ 1012124 w 1123997"/>
                <a:gd name="connsiteY11" fmla="*/ 709725 h 3080472"/>
                <a:gd name="connsiteX12" fmla="*/ 1023063 w 1123997"/>
                <a:gd name="connsiteY12" fmla="*/ 965968 h 3080472"/>
                <a:gd name="connsiteX13" fmla="*/ 1087091 w 1123997"/>
                <a:gd name="connsiteY13" fmla="*/ 948955 h 3080472"/>
                <a:gd name="connsiteX14" fmla="*/ 1123060 w 1123997"/>
                <a:gd name="connsiteY14" fmla="*/ 1131077 h 3080472"/>
                <a:gd name="connsiteX15" fmla="*/ 1081470 w 1123997"/>
                <a:gd name="connsiteY15" fmla="*/ 1483539 h 3080472"/>
                <a:gd name="connsiteX16" fmla="*/ 1076181 w 1123997"/>
                <a:gd name="connsiteY16" fmla="*/ 1774981 h 3080472"/>
                <a:gd name="connsiteX17" fmla="*/ 1026668 w 1123997"/>
                <a:gd name="connsiteY17" fmla="*/ 1884573 h 3080472"/>
                <a:gd name="connsiteX18" fmla="*/ 1025808 w 1123997"/>
                <a:gd name="connsiteY18" fmla="*/ 2150754 h 3080472"/>
                <a:gd name="connsiteX19" fmla="*/ 1039131 w 1123997"/>
                <a:gd name="connsiteY19" fmla="*/ 2633553 h 3080472"/>
                <a:gd name="connsiteX20" fmla="*/ 1072046 w 1123997"/>
                <a:gd name="connsiteY20" fmla="*/ 3067060 h 3080472"/>
                <a:gd name="connsiteX21" fmla="*/ 663383 w 1123997"/>
                <a:gd name="connsiteY21" fmla="*/ 2633514 h 3080472"/>
                <a:gd name="connsiteX22" fmla="*/ 490567 w 1123997"/>
                <a:gd name="connsiteY22" fmla="*/ 2482170 h 3080472"/>
                <a:gd name="connsiteX23" fmla="*/ 461993 w 1123997"/>
                <a:gd name="connsiteY23" fmla="*/ 2161627 h 3080472"/>
                <a:gd name="connsiteX24" fmla="*/ 444226 w 1123997"/>
                <a:gd name="connsiteY24" fmla="*/ 1829840 h 3080472"/>
                <a:gd name="connsiteX25" fmla="*/ 251703 w 1123997"/>
                <a:gd name="connsiteY25" fmla="*/ 1629709 h 3080472"/>
                <a:gd name="connsiteX26" fmla="*/ 268989 w 1123997"/>
                <a:gd name="connsiteY26" fmla="*/ 1458893 h 3080472"/>
                <a:gd name="connsiteX27" fmla="*/ 301232 w 1123997"/>
                <a:gd name="connsiteY27" fmla="*/ 1271032 h 3080472"/>
                <a:gd name="connsiteX28" fmla="*/ 240685 w 1123997"/>
                <a:gd name="connsiteY28" fmla="*/ 1177062 h 3080472"/>
                <a:gd name="connsiteX29" fmla="*/ 180260 w 1123997"/>
                <a:gd name="connsiteY29" fmla="*/ 1111995 h 3080472"/>
                <a:gd name="connsiteX30" fmla="*/ 111960 w 1123997"/>
                <a:gd name="connsiteY30" fmla="*/ 1021833 h 3080472"/>
                <a:gd name="connsiteX31" fmla="*/ 10319 w 1123997"/>
                <a:gd name="connsiteY31" fmla="*/ 920100 h 3080472"/>
                <a:gd name="connsiteX32" fmla="*/ 93868 w 1123997"/>
                <a:gd name="connsiteY32" fmla="*/ 749334 h 3080472"/>
                <a:gd name="connsiteX33" fmla="*/ 247060 w 1123997"/>
                <a:gd name="connsiteY33" fmla="*/ 386670 h 3080472"/>
                <a:gd name="connsiteX34" fmla="*/ 277110 w 1123997"/>
                <a:gd name="connsiteY34" fmla="*/ 322133 h 3080472"/>
                <a:gd name="connsiteX0" fmla="*/ 277110 w 1123997"/>
                <a:gd name="connsiteY0" fmla="*/ 322133 h 3080472"/>
                <a:gd name="connsiteX1" fmla="*/ 342683 w 1123997"/>
                <a:gd name="connsiteY1" fmla="*/ 399765 h 3080472"/>
                <a:gd name="connsiteX2" fmla="*/ 547038 w 1123997"/>
                <a:gd name="connsiteY2" fmla="*/ 9657 h 3080472"/>
                <a:gd name="connsiteX3" fmla="*/ 684253 w 1123997"/>
                <a:gd name="connsiteY3" fmla="*/ 341822 h 3080472"/>
                <a:gd name="connsiteX4" fmla="*/ 629210 w 1123997"/>
                <a:gd name="connsiteY4" fmla="*/ 97816 h 3080472"/>
                <a:gd name="connsiteX5" fmla="*/ 827129 w 1123997"/>
                <a:gd name="connsiteY5" fmla="*/ 356109 h 3080472"/>
                <a:gd name="connsiteX6" fmla="*/ 870199 w 1123997"/>
                <a:gd name="connsiteY6" fmla="*/ 257787 h 3080472"/>
                <a:gd name="connsiteX7" fmla="*/ 967791 w 1123997"/>
                <a:gd name="connsiteY7" fmla="*/ 317847 h 3080472"/>
                <a:gd name="connsiteX8" fmla="*/ 1041442 w 1123997"/>
                <a:gd name="connsiteY8" fmla="*/ 460885 h 3080472"/>
                <a:gd name="connsiteX9" fmla="*/ 1067635 w 1123997"/>
                <a:gd name="connsiteY9" fmla="*/ 465646 h 3080472"/>
                <a:gd name="connsiteX10" fmla="*/ 1084303 w 1123997"/>
                <a:gd name="connsiteY10" fmla="*/ 548991 h 3080472"/>
                <a:gd name="connsiteX11" fmla="*/ 1012124 w 1123997"/>
                <a:gd name="connsiteY11" fmla="*/ 709725 h 3080472"/>
                <a:gd name="connsiteX12" fmla="*/ 1023063 w 1123997"/>
                <a:gd name="connsiteY12" fmla="*/ 965968 h 3080472"/>
                <a:gd name="connsiteX13" fmla="*/ 1087091 w 1123997"/>
                <a:gd name="connsiteY13" fmla="*/ 948955 h 3080472"/>
                <a:gd name="connsiteX14" fmla="*/ 1123060 w 1123997"/>
                <a:gd name="connsiteY14" fmla="*/ 1131077 h 3080472"/>
                <a:gd name="connsiteX15" fmla="*/ 1081470 w 1123997"/>
                <a:gd name="connsiteY15" fmla="*/ 1483539 h 3080472"/>
                <a:gd name="connsiteX16" fmla="*/ 1076181 w 1123997"/>
                <a:gd name="connsiteY16" fmla="*/ 1774981 h 3080472"/>
                <a:gd name="connsiteX17" fmla="*/ 1026668 w 1123997"/>
                <a:gd name="connsiteY17" fmla="*/ 1884573 h 3080472"/>
                <a:gd name="connsiteX18" fmla="*/ 977564 w 1123997"/>
                <a:gd name="connsiteY18" fmla="*/ 2097573 h 3080472"/>
                <a:gd name="connsiteX19" fmla="*/ 1039131 w 1123997"/>
                <a:gd name="connsiteY19" fmla="*/ 2633553 h 3080472"/>
                <a:gd name="connsiteX20" fmla="*/ 1072046 w 1123997"/>
                <a:gd name="connsiteY20" fmla="*/ 3067060 h 3080472"/>
                <a:gd name="connsiteX21" fmla="*/ 663383 w 1123997"/>
                <a:gd name="connsiteY21" fmla="*/ 2633514 h 3080472"/>
                <a:gd name="connsiteX22" fmla="*/ 490567 w 1123997"/>
                <a:gd name="connsiteY22" fmla="*/ 2482170 h 3080472"/>
                <a:gd name="connsiteX23" fmla="*/ 461993 w 1123997"/>
                <a:gd name="connsiteY23" fmla="*/ 2161627 h 3080472"/>
                <a:gd name="connsiteX24" fmla="*/ 444226 w 1123997"/>
                <a:gd name="connsiteY24" fmla="*/ 1829840 h 3080472"/>
                <a:gd name="connsiteX25" fmla="*/ 251703 w 1123997"/>
                <a:gd name="connsiteY25" fmla="*/ 1629709 h 3080472"/>
                <a:gd name="connsiteX26" fmla="*/ 268989 w 1123997"/>
                <a:gd name="connsiteY26" fmla="*/ 1458893 h 3080472"/>
                <a:gd name="connsiteX27" fmla="*/ 301232 w 1123997"/>
                <a:gd name="connsiteY27" fmla="*/ 1271032 h 3080472"/>
                <a:gd name="connsiteX28" fmla="*/ 240685 w 1123997"/>
                <a:gd name="connsiteY28" fmla="*/ 1177062 h 3080472"/>
                <a:gd name="connsiteX29" fmla="*/ 180260 w 1123997"/>
                <a:gd name="connsiteY29" fmla="*/ 1111995 h 3080472"/>
                <a:gd name="connsiteX30" fmla="*/ 111960 w 1123997"/>
                <a:gd name="connsiteY30" fmla="*/ 1021833 h 3080472"/>
                <a:gd name="connsiteX31" fmla="*/ 10319 w 1123997"/>
                <a:gd name="connsiteY31" fmla="*/ 920100 h 3080472"/>
                <a:gd name="connsiteX32" fmla="*/ 93868 w 1123997"/>
                <a:gd name="connsiteY32" fmla="*/ 749334 h 3080472"/>
                <a:gd name="connsiteX33" fmla="*/ 247060 w 1123997"/>
                <a:gd name="connsiteY33" fmla="*/ 386670 h 3080472"/>
                <a:gd name="connsiteX34" fmla="*/ 277110 w 1123997"/>
                <a:gd name="connsiteY34" fmla="*/ 322133 h 3080472"/>
                <a:gd name="connsiteX0" fmla="*/ 277110 w 1123997"/>
                <a:gd name="connsiteY0" fmla="*/ 322133 h 3080472"/>
                <a:gd name="connsiteX1" fmla="*/ 342683 w 1123997"/>
                <a:gd name="connsiteY1" fmla="*/ 399765 h 3080472"/>
                <a:gd name="connsiteX2" fmla="*/ 547038 w 1123997"/>
                <a:gd name="connsiteY2" fmla="*/ 9657 h 3080472"/>
                <a:gd name="connsiteX3" fmla="*/ 684253 w 1123997"/>
                <a:gd name="connsiteY3" fmla="*/ 341822 h 3080472"/>
                <a:gd name="connsiteX4" fmla="*/ 629210 w 1123997"/>
                <a:gd name="connsiteY4" fmla="*/ 97816 h 3080472"/>
                <a:gd name="connsiteX5" fmla="*/ 827129 w 1123997"/>
                <a:gd name="connsiteY5" fmla="*/ 356109 h 3080472"/>
                <a:gd name="connsiteX6" fmla="*/ 870199 w 1123997"/>
                <a:gd name="connsiteY6" fmla="*/ 257787 h 3080472"/>
                <a:gd name="connsiteX7" fmla="*/ 967791 w 1123997"/>
                <a:gd name="connsiteY7" fmla="*/ 317847 h 3080472"/>
                <a:gd name="connsiteX8" fmla="*/ 1041442 w 1123997"/>
                <a:gd name="connsiteY8" fmla="*/ 460885 h 3080472"/>
                <a:gd name="connsiteX9" fmla="*/ 1067635 w 1123997"/>
                <a:gd name="connsiteY9" fmla="*/ 465646 h 3080472"/>
                <a:gd name="connsiteX10" fmla="*/ 1084303 w 1123997"/>
                <a:gd name="connsiteY10" fmla="*/ 548991 h 3080472"/>
                <a:gd name="connsiteX11" fmla="*/ 1012124 w 1123997"/>
                <a:gd name="connsiteY11" fmla="*/ 709725 h 3080472"/>
                <a:gd name="connsiteX12" fmla="*/ 1023063 w 1123997"/>
                <a:gd name="connsiteY12" fmla="*/ 965968 h 3080472"/>
                <a:gd name="connsiteX13" fmla="*/ 1087091 w 1123997"/>
                <a:gd name="connsiteY13" fmla="*/ 948955 h 3080472"/>
                <a:gd name="connsiteX14" fmla="*/ 1123060 w 1123997"/>
                <a:gd name="connsiteY14" fmla="*/ 1131077 h 3080472"/>
                <a:gd name="connsiteX15" fmla="*/ 1081470 w 1123997"/>
                <a:gd name="connsiteY15" fmla="*/ 1483539 h 3080472"/>
                <a:gd name="connsiteX16" fmla="*/ 1076181 w 1123997"/>
                <a:gd name="connsiteY16" fmla="*/ 1774981 h 3080472"/>
                <a:gd name="connsiteX17" fmla="*/ 1026668 w 1123997"/>
                <a:gd name="connsiteY17" fmla="*/ 1884573 h 3080472"/>
                <a:gd name="connsiteX18" fmla="*/ 977564 w 1123997"/>
                <a:gd name="connsiteY18" fmla="*/ 2097573 h 3080472"/>
                <a:gd name="connsiteX19" fmla="*/ 1039131 w 1123997"/>
                <a:gd name="connsiteY19" fmla="*/ 2633553 h 3080472"/>
                <a:gd name="connsiteX20" fmla="*/ 1072046 w 1123997"/>
                <a:gd name="connsiteY20" fmla="*/ 3067060 h 3080472"/>
                <a:gd name="connsiteX21" fmla="*/ 663383 w 1123997"/>
                <a:gd name="connsiteY21" fmla="*/ 2633514 h 3080472"/>
                <a:gd name="connsiteX22" fmla="*/ 490567 w 1123997"/>
                <a:gd name="connsiteY22" fmla="*/ 2482170 h 3080472"/>
                <a:gd name="connsiteX23" fmla="*/ 461993 w 1123997"/>
                <a:gd name="connsiteY23" fmla="*/ 2161627 h 3080472"/>
                <a:gd name="connsiteX24" fmla="*/ 444226 w 1123997"/>
                <a:gd name="connsiteY24" fmla="*/ 1829840 h 3080472"/>
                <a:gd name="connsiteX25" fmla="*/ 251703 w 1123997"/>
                <a:gd name="connsiteY25" fmla="*/ 1629709 h 3080472"/>
                <a:gd name="connsiteX26" fmla="*/ 268989 w 1123997"/>
                <a:gd name="connsiteY26" fmla="*/ 1458893 h 3080472"/>
                <a:gd name="connsiteX27" fmla="*/ 301232 w 1123997"/>
                <a:gd name="connsiteY27" fmla="*/ 1271032 h 3080472"/>
                <a:gd name="connsiteX28" fmla="*/ 240685 w 1123997"/>
                <a:gd name="connsiteY28" fmla="*/ 1177062 h 3080472"/>
                <a:gd name="connsiteX29" fmla="*/ 180260 w 1123997"/>
                <a:gd name="connsiteY29" fmla="*/ 1111995 h 3080472"/>
                <a:gd name="connsiteX30" fmla="*/ 111960 w 1123997"/>
                <a:gd name="connsiteY30" fmla="*/ 1021833 h 3080472"/>
                <a:gd name="connsiteX31" fmla="*/ 10319 w 1123997"/>
                <a:gd name="connsiteY31" fmla="*/ 920100 h 3080472"/>
                <a:gd name="connsiteX32" fmla="*/ 93868 w 1123997"/>
                <a:gd name="connsiteY32" fmla="*/ 749334 h 3080472"/>
                <a:gd name="connsiteX33" fmla="*/ 247060 w 1123997"/>
                <a:gd name="connsiteY33" fmla="*/ 386670 h 3080472"/>
                <a:gd name="connsiteX34" fmla="*/ 277110 w 1123997"/>
                <a:gd name="connsiteY34" fmla="*/ 322133 h 3080472"/>
                <a:gd name="connsiteX0" fmla="*/ 277110 w 1123997"/>
                <a:gd name="connsiteY0" fmla="*/ 322133 h 3080472"/>
                <a:gd name="connsiteX1" fmla="*/ 342683 w 1123997"/>
                <a:gd name="connsiteY1" fmla="*/ 399765 h 3080472"/>
                <a:gd name="connsiteX2" fmla="*/ 547038 w 1123997"/>
                <a:gd name="connsiteY2" fmla="*/ 9657 h 3080472"/>
                <a:gd name="connsiteX3" fmla="*/ 684253 w 1123997"/>
                <a:gd name="connsiteY3" fmla="*/ 341822 h 3080472"/>
                <a:gd name="connsiteX4" fmla="*/ 629210 w 1123997"/>
                <a:gd name="connsiteY4" fmla="*/ 97816 h 3080472"/>
                <a:gd name="connsiteX5" fmla="*/ 827129 w 1123997"/>
                <a:gd name="connsiteY5" fmla="*/ 356109 h 3080472"/>
                <a:gd name="connsiteX6" fmla="*/ 870199 w 1123997"/>
                <a:gd name="connsiteY6" fmla="*/ 257787 h 3080472"/>
                <a:gd name="connsiteX7" fmla="*/ 967791 w 1123997"/>
                <a:gd name="connsiteY7" fmla="*/ 317847 h 3080472"/>
                <a:gd name="connsiteX8" fmla="*/ 1041442 w 1123997"/>
                <a:gd name="connsiteY8" fmla="*/ 460885 h 3080472"/>
                <a:gd name="connsiteX9" fmla="*/ 1067635 w 1123997"/>
                <a:gd name="connsiteY9" fmla="*/ 465646 h 3080472"/>
                <a:gd name="connsiteX10" fmla="*/ 1084303 w 1123997"/>
                <a:gd name="connsiteY10" fmla="*/ 548991 h 3080472"/>
                <a:gd name="connsiteX11" fmla="*/ 1012124 w 1123997"/>
                <a:gd name="connsiteY11" fmla="*/ 709725 h 3080472"/>
                <a:gd name="connsiteX12" fmla="*/ 1023063 w 1123997"/>
                <a:gd name="connsiteY12" fmla="*/ 965968 h 3080472"/>
                <a:gd name="connsiteX13" fmla="*/ 1087091 w 1123997"/>
                <a:gd name="connsiteY13" fmla="*/ 948955 h 3080472"/>
                <a:gd name="connsiteX14" fmla="*/ 1123060 w 1123997"/>
                <a:gd name="connsiteY14" fmla="*/ 1131077 h 3080472"/>
                <a:gd name="connsiteX15" fmla="*/ 1081470 w 1123997"/>
                <a:gd name="connsiteY15" fmla="*/ 1483539 h 3080472"/>
                <a:gd name="connsiteX16" fmla="*/ 1076181 w 1123997"/>
                <a:gd name="connsiteY16" fmla="*/ 1774981 h 3080472"/>
                <a:gd name="connsiteX17" fmla="*/ 1026668 w 1123997"/>
                <a:gd name="connsiteY17" fmla="*/ 1884573 h 3080472"/>
                <a:gd name="connsiteX18" fmla="*/ 977564 w 1123997"/>
                <a:gd name="connsiteY18" fmla="*/ 2097573 h 3080472"/>
                <a:gd name="connsiteX19" fmla="*/ 1039131 w 1123997"/>
                <a:gd name="connsiteY19" fmla="*/ 2633553 h 3080472"/>
                <a:gd name="connsiteX20" fmla="*/ 1072046 w 1123997"/>
                <a:gd name="connsiteY20" fmla="*/ 3067060 h 3080472"/>
                <a:gd name="connsiteX21" fmla="*/ 663383 w 1123997"/>
                <a:gd name="connsiteY21" fmla="*/ 2633514 h 3080472"/>
                <a:gd name="connsiteX22" fmla="*/ 490567 w 1123997"/>
                <a:gd name="connsiteY22" fmla="*/ 2482170 h 3080472"/>
                <a:gd name="connsiteX23" fmla="*/ 461993 w 1123997"/>
                <a:gd name="connsiteY23" fmla="*/ 2161627 h 3080472"/>
                <a:gd name="connsiteX24" fmla="*/ 444226 w 1123997"/>
                <a:gd name="connsiteY24" fmla="*/ 1829840 h 3080472"/>
                <a:gd name="connsiteX25" fmla="*/ 251703 w 1123997"/>
                <a:gd name="connsiteY25" fmla="*/ 1629709 h 3080472"/>
                <a:gd name="connsiteX26" fmla="*/ 268989 w 1123997"/>
                <a:gd name="connsiteY26" fmla="*/ 1458893 h 3080472"/>
                <a:gd name="connsiteX27" fmla="*/ 301232 w 1123997"/>
                <a:gd name="connsiteY27" fmla="*/ 1271032 h 3080472"/>
                <a:gd name="connsiteX28" fmla="*/ 240685 w 1123997"/>
                <a:gd name="connsiteY28" fmla="*/ 1177062 h 3080472"/>
                <a:gd name="connsiteX29" fmla="*/ 180260 w 1123997"/>
                <a:gd name="connsiteY29" fmla="*/ 1111995 h 3080472"/>
                <a:gd name="connsiteX30" fmla="*/ 111960 w 1123997"/>
                <a:gd name="connsiteY30" fmla="*/ 1021833 h 3080472"/>
                <a:gd name="connsiteX31" fmla="*/ 10319 w 1123997"/>
                <a:gd name="connsiteY31" fmla="*/ 920100 h 3080472"/>
                <a:gd name="connsiteX32" fmla="*/ 93868 w 1123997"/>
                <a:gd name="connsiteY32" fmla="*/ 749334 h 3080472"/>
                <a:gd name="connsiteX33" fmla="*/ 247060 w 1123997"/>
                <a:gd name="connsiteY33" fmla="*/ 386670 h 3080472"/>
                <a:gd name="connsiteX34" fmla="*/ 277110 w 1123997"/>
                <a:gd name="connsiteY34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1041442 w 1144810"/>
                <a:gd name="connsiteY8" fmla="*/ 460885 h 3080472"/>
                <a:gd name="connsiteX9" fmla="*/ 1067635 w 1144810"/>
                <a:gd name="connsiteY9" fmla="*/ 465646 h 3080472"/>
                <a:gd name="connsiteX10" fmla="*/ 1084303 w 1144810"/>
                <a:gd name="connsiteY10" fmla="*/ 548991 h 3080472"/>
                <a:gd name="connsiteX11" fmla="*/ 1012124 w 1144810"/>
                <a:gd name="connsiteY11" fmla="*/ 709725 h 3080472"/>
                <a:gd name="connsiteX12" fmla="*/ 1023063 w 1144810"/>
                <a:gd name="connsiteY12" fmla="*/ 965968 h 3080472"/>
                <a:gd name="connsiteX13" fmla="*/ 1087091 w 1144810"/>
                <a:gd name="connsiteY13" fmla="*/ 948955 h 3080472"/>
                <a:gd name="connsiteX14" fmla="*/ 1123060 w 1144810"/>
                <a:gd name="connsiteY14" fmla="*/ 1131077 h 3080472"/>
                <a:gd name="connsiteX15" fmla="*/ 1081470 w 1144810"/>
                <a:gd name="connsiteY15" fmla="*/ 1483539 h 3080472"/>
                <a:gd name="connsiteX16" fmla="*/ 1076181 w 1144810"/>
                <a:gd name="connsiteY16" fmla="*/ 1774981 h 3080472"/>
                <a:gd name="connsiteX17" fmla="*/ 1026668 w 1144810"/>
                <a:gd name="connsiteY17" fmla="*/ 1884573 h 3080472"/>
                <a:gd name="connsiteX18" fmla="*/ 977564 w 1144810"/>
                <a:gd name="connsiteY18" fmla="*/ 2097573 h 3080472"/>
                <a:gd name="connsiteX19" fmla="*/ 1039131 w 1144810"/>
                <a:gd name="connsiteY19" fmla="*/ 2633553 h 3080472"/>
                <a:gd name="connsiteX20" fmla="*/ 1099969 w 1144810"/>
                <a:gd name="connsiteY20" fmla="*/ 2194116 h 3080472"/>
                <a:gd name="connsiteX21" fmla="*/ 1072046 w 1144810"/>
                <a:gd name="connsiteY21" fmla="*/ 3067060 h 3080472"/>
                <a:gd name="connsiteX22" fmla="*/ 663383 w 1144810"/>
                <a:gd name="connsiteY22" fmla="*/ 2633514 h 3080472"/>
                <a:gd name="connsiteX23" fmla="*/ 490567 w 1144810"/>
                <a:gd name="connsiteY23" fmla="*/ 2482170 h 3080472"/>
                <a:gd name="connsiteX24" fmla="*/ 461993 w 1144810"/>
                <a:gd name="connsiteY24" fmla="*/ 2161627 h 3080472"/>
                <a:gd name="connsiteX25" fmla="*/ 444226 w 1144810"/>
                <a:gd name="connsiteY25" fmla="*/ 1829840 h 3080472"/>
                <a:gd name="connsiteX26" fmla="*/ 251703 w 1144810"/>
                <a:gd name="connsiteY26" fmla="*/ 1629709 h 3080472"/>
                <a:gd name="connsiteX27" fmla="*/ 268989 w 1144810"/>
                <a:gd name="connsiteY27" fmla="*/ 1458893 h 3080472"/>
                <a:gd name="connsiteX28" fmla="*/ 301232 w 1144810"/>
                <a:gd name="connsiteY28" fmla="*/ 1271032 h 3080472"/>
                <a:gd name="connsiteX29" fmla="*/ 240685 w 1144810"/>
                <a:gd name="connsiteY29" fmla="*/ 1177062 h 3080472"/>
                <a:gd name="connsiteX30" fmla="*/ 180260 w 1144810"/>
                <a:gd name="connsiteY30" fmla="*/ 1111995 h 3080472"/>
                <a:gd name="connsiteX31" fmla="*/ 111960 w 1144810"/>
                <a:gd name="connsiteY31" fmla="*/ 1021833 h 3080472"/>
                <a:gd name="connsiteX32" fmla="*/ 10319 w 1144810"/>
                <a:gd name="connsiteY32" fmla="*/ 920100 h 3080472"/>
                <a:gd name="connsiteX33" fmla="*/ 93868 w 1144810"/>
                <a:gd name="connsiteY33" fmla="*/ 749334 h 3080472"/>
                <a:gd name="connsiteX34" fmla="*/ 247060 w 1144810"/>
                <a:gd name="connsiteY34" fmla="*/ 386670 h 3080472"/>
                <a:gd name="connsiteX35" fmla="*/ 277110 w 1144810"/>
                <a:gd name="connsiteY35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1041442 w 1144810"/>
                <a:gd name="connsiteY8" fmla="*/ 460885 h 3080472"/>
                <a:gd name="connsiteX9" fmla="*/ 1067635 w 1144810"/>
                <a:gd name="connsiteY9" fmla="*/ 465646 h 3080472"/>
                <a:gd name="connsiteX10" fmla="*/ 1084303 w 1144810"/>
                <a:gd name="connsiteY10" fmla="*/ 548991 h 3080472"/>
                <a:gd name="connsiteX11" fmla="*/ 1012124 w 1144810"/>
                <a:gd name="connsiteY11" fmla="*/ 709725 h 3080472"/>
                <a:gd name="connsiteX12" fmla="*/ 1023063 w 1144810"/>
                <a:gd name="connsiteY12" fmla="*/ 965968 h 3080472"/>
                <a:gd name="connsiteX13" fmla="*/ 1087091 w 1144810"/>
                <a:gd name="connsiteY13" fmla="*/ 948955 h 3080472"/>
                <a:gd name="connsiteX14" fmla="*/ 1123060 w 1144810"/>
                <a:gd name="connsiteY14" fmla="*/ 1131077 h 3080472"/>
                <a:gd name="connsiteX15" fmla="*/ 1081470 w 1144810"/>
                <a:gd name="connsiteY15" fmla="*/ 1483539 h 3080472"/>
                <a:gd name="connsiteX16" fmla="*/ 1076181 w 1144810"/>
                <a:gd name="connsiteY16" fmla="*/ 1774981 h 3080472"/>
                <a:gd name="connsiteX17" fmla="*/ 1026668 w 1144810"/>
                <a:gd name="connsiteY17" fmla="*/ 1884573 h 3080472"/>
                <a:gd name="connsiteX18" fmla="*/ 977564 w 1144810"/>
                <a:gd name="connsiteY18" fmla="*/ 2097573 h 3080472"/>
                <a:gd name="connsiteX19" fmla="*/ 1019834 w 1144810"/>
                <a:gd name="connsiteY19" fmla="*/ 2110603 h 3080472"/>
                <a:gd name="connsiteX20" fmla="*/ 1099969 w 1144810"/>
                <a:gd name="connsiteY20" fmla="*/ 2194116 h 3080472"/>
                <a:gd name="connsiteX21" fmla="*/ 1072046 w 1144810"/>
                <a:gd name="connsiteY21" fmla="*/ 3067060 h 3080472"/>
                <a:gd name="connsiteX22" fmla="*/ 663383 w 1144810"/>
                <a:gd name="connsiteY22" fmla="*/ 2633514 h 3080472"/>
                <a:gd name="connsiteX23" fmla="*/ 490567 w 1144810"/>
                <a:gd name="connsiteY23" fmla="*/ 2482170 h 3080472"/>
                <a:gd name="connsiteX24" fmla="*/ 461993 w 1144810"/>
                <a:gd name="connsiteY24" fmla="*/ 2161627 h 3080472"/>
                <a:gd name="connsiteX25" fmla="*/ 444226 w 1144810"/>
                <a:gd name="connsiteY25" fmla="*/ 1829840 h 3080472"/>
                <a:gd name="connsiteX26" fmla="*/ 251703 w 1144810"/>
                <a:gd name="connsiteY26" fmla="*/ 1629709 h 3080472"/>
                <a:gd name="connsiteX27" fmla="*/ 268989 w 1144810"/>
                <a:gd name="connsiteY27" fmla="*/ 1458893 h 3080472"/>
                <a:gd name="connsiteX28" fmla="*/ 301232 w 1144810"/>
                <a:gd name="connsiteY28" fmla="*/ 1271032 h 3080472"/>
                <a:gd name="connsiteX29" fmla="*/ 240685 w 1144810"/>
                <a:gd name="connsiteY29" fmla="*/ 1177062 h 3080472"/>
                <a:gd name="connsiteX30" fmla="*/ 180260 w 1144810"/>
                <a:gd name="connsiteY30" fmla="*/ 1111995 h 3080472"/>
                <a:gd name="connsiteX31" fmla="*/ 111960 w 1144810"/>
                <a:gd name="connsiteY31" fmla="*/ 1021833 h 3080472"/>
                <a:gd name="connsiteX32" fmla="*/ 10319 w 1144810"/>
                <a:gd name="connsiteY32" fmla="*/ 920100 h 3080472"/>
                <a:gd name="connsiteX33" fmla="*/ 93868 w 1144810"/>
                <a:gd name="connsiteY33" fmla="*/ 749334 h 3080472"/>
                <a:gd name="connsiteX34" fmla="*/ 247060 w 1144810"/>
                <a:gd name="connsiteY34" fmla="*/ 386670 h 3080472"/>
                <a:gd name="connsiteX35" fmla="*/ 277110 w 1144810"/>
                <a:gd name="connsiteY35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1041442 w 1144810"/>
                <a:gd name="connsiteY8" fmla="*/ 460885 h 3080472"/>
                <a:gd name="connsiteX9" fmla="*/ 1067635 w 1144810"/>
                <a:gd name="connsiteY9" fmla="*/ 465646 h 3080472"/>
                <a:gd name="connsiteX10" fmla="*/ 1084303 w 1144810"/>
                <a:gd name="connsiteY10" fmla="*/ 548991 h 3080472"/>
                <a:gd name="connsiteX11" fmla="*/ 1012124 w 1144810"/>
                <a:gd name="connsiteY11" fmla="*/ 709725 h 3080472"/>
                <a:gd name="connsiteX12" fmla="*/ 1023063 w 1144810"/>
                <a:gd name="connsiteY12" fmla="*/ 965968 h 3080472"/>
                <a:gd name="connsiteX13" fmla="*/ 1087091 w 1144810"/>
                <a:gd name="connsiteY13" fmla="*/ 948955 h 3080472"/>
                <a:gd name="connsiteX14" fmla="*/ 1123060 w 1144810"/>
                <a:gd name="connsiteY14" fmla="*/ 1131077 h 3080472"/>
                <a:gd name="connsiteX15" fmla="*/ 1081470 w 1144810"/>
                <a:gd name="connsiteY15" fmla="*/ 1483539 h 3080472"/>
                <a:gd name="connsiteX16" fmla="*/ 1076181 w 1144810"/>
                <a:gd name="connsiteY16" fmla="*/ 1774981 h 3080472"/>
                <a:gd name="connsiteX17" fmla="*/ 1026668 w 1144810"/>
                <a:gd name="connsiteY17" fmla="*/ 1884573 h 3080472"/>
                <a:gd name="connsiteX18" fmla="*/ 977564 w 1144810"/>
                <a:gd name="connsiteY18" fmla="*/ 2097573 h 3080472"/>
                <a:gd name="connsiteX19" fmla="*/ 1019834 w 1144810"/>
                <a:gd name="connsiteY19" fmla="*/ 2110603 h 3080472"/>
                <a:gd name="connsiteX20" fmla="*/ 979359 w 1144810"/>
                <a:gd name="connsiteY20" fmla="*/ 2362523 h 3080472"/>
                <a:gd name="connsiteX21" fmla="*/ 1072046 w 1144810"/>
                <a:gd name="connsiteY21" fmla="*/ 3067060 h 3080472"/>
                <a:gd name="connsiteX22" fmla="*/ 663383 w 1144810"/>
                <a:gd name="connsiteY22" fmla="*/ 2633514 h 3080472"/>
                <a:gd name="connsiteX23" fmla="*/ 490567 w 1144810"/>
                <a:gd name="connsiteY23" fmla="*/ 2482170 h 3080472"/>
                <a:gd name="connsiteX24" fmla="*/ 461993 w 1144810"/>
                <a:gd name="connsiteY24" fmla="*/ 2161627 h 3080472"/>
                <a:gd name="connsiteX25" fmla="*/ 444226 w 1144810"/>
                <a:gd name="connsiteY25" fmla="*/ 1829840 h 3080472"/>
                <a:gd name="connsiteX26" fmla="*/ 251703 w 1144810"/>
                <a:gd name="connsiteY26" fmla="*/ 1629709 h 3080472"/>
                <a:gd name="connsiteX27" fmla="*/ 268989 w 1144810"/>
                <a:gd name="connsiteY27" fmla="*/ 1458893 h 3080472"/>
                <a:gd name="connsiteX28" fmla="*/ 301232 w 1144810"/>
                <a:gd name="connsiteY28" fmla="*/ 1271032 h 3080472"/>
                <a:gd name="connsiteX29" fmla="*/ 240685 w 1144810"/>
                <a:gd name="connsiteY29" fmla="*/ 1177062 h 3080472"/>
                <a:gd name="connsiteX30" fmla="*/ 180260 w 1144810"/>
                <a:gd name="connsiteY30" fmla="*/ 1111995 h 3080472"/>
                <a:gd name="connsiteX31" fmla="*/ 111960 w 1144810"/>
                <a:gd name="connsiteY31" fmla="*/ 1021833 h 3080472"/>
                <a:gd name="connsiteX32" fmla="*/ 10319 w 1144810"/>
                <a:gd name="connsiteY32" fmla="*/ 920100 h 3080472"/>
                <a:gd name="connsiteX33" fmla="*/ 93868 w 1144810"/>
                <a:gd name="connsiteY33" fmla="*/ 749334 h 3080472"/>
                <a:gd name="connsiteX34" fmla="*/ 247060 w 1144810"/>
                <a:gd name="connsiteY34" fmla="*/ 386670 h 3080472"/>
                <a:gd name="connsiteX35" fmla="*/ 277110 w 1144810"/>
                <a:gd name="connsiteY35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1041442 w 1144810"/>
                <a:gd name="connsiteY8" fmla="*/ 460885 h 3080472"/>
                <a:gd name="connsiteX9" fmla="*/ 975972 w 1144810"/>
                <a:gd name="connsiteY9" fmla="*/ 421329 h 3080472"/>
                <a:gd name="connsiteX10" fmla="*/ 1084303 w 1144810"/>
                <a:gd name="connsiteY10" fmla="*/ 548991 h 3080472"/>
                <a:gd name="connsiteX11" fmla="*/ 1012124 w 1144810"/>
                <a:gd name="connsiteY11" fmla="*/ 709725 h 3080472"/>
                <a:gd name="connsiteX12" fmla="*/ 1023063 w 1144810"/>
                <a:gd name="connsiteY12" fmla="*/ 965968 h 3080472"/>
                <a:gd name="connsiteX13" fmla="*/ 1087091 w 1144810"/>
                <a:gd name="connsiteY13" fmla="*/ 948955 h 3080472"/>
                <a:gd name="connsiteX14" fmla="*/ 1123060 w 1144810"/>
                <a:gd name="connsiteY14" fmla="*/ 1131077 h 3080472"/>
                <a:gd name="connsiteX15" fmla="*/ 1081470 w 1144810"/>
                <a:gd name="connsiteY15" fmla="*/ 1483539 h 3080472"/>
                <a:gd name="connsiteX16" fmla="*/ 1076181 w 1144810"/>
                <a:gd name="connsiteY16" fmla="*/ 1774981 h 3080472"/>
                <a:gd name="connsiteX17" fmla="*/ 1026668 w 1144810"/>
                <a:gd name="connsiteY17" fmla="*/ 1884573 h 3080472"/>
                <a:gd name="connsiteX18" fmla="*/ 977564 w 1144810"/>
                <a:gd name="connsiteY18" fmla="*/ 2097573 h 3080472"/>
                <a:gd name="connsiteX19" fmla="*/ 1019834 w 1144810"/>
                <a:gd name="connsiteY19" fmla="*/ 2110603 h 3080472"/>
                <a:gd name="connsiteX20" fmla="*/ 979359 w 1144810"/>
                <a:gd name="connsiteY20" fmla="*/ 2362523 h 3080472"/>
                <a:gd name="connsiteX21" fmla="*/ 1072046 w 1144810"/>
                <a:gd name="connsiteY21" fmla="*/ 3067060 h 3080472"/>
                <a:gd name="connsiteX22" fmla="*/ 663383 w 1144810"/>
                <a:gd name="connsiteY22" fmla="*/ 2633514 h 3080472"/>
                <a:gd name="connsiteX23" fmla="*/ 490567 w 1144810"/>
                <a:gd name="connsiteY23" fmla="*/ 2482170 h 3080472"/>
                <a:gd name="connsiteX24" fmla="*/ 461993 w 1144810"/>
                <a:gd name="connsiteY24" fmla="*/ 2161627 h 3080472"/>
                <a:gd name="connsiteX25" fmla="*/ 444226 w 1144810"/>
                <a:gd name="connsiteY25" fmla="*/ 1829840 h 3080472"/>
                <a:gd name="connsiteX26" fmla="*/ 251703 w 1144810"/>
                <a:gd name="connsiteY26" fmla="*/ 1629709 h 3080472"/>
                <a:gd name="connsiteX27" fmla="*/ 268989 w 1144810"/>
                <a:gd name="connsiteY27" fmla="*/ 1458893 h 3080472"/>
                <a:gd name="connsiteX28" fmla="*/ 301232 w 1144810"/>
                <a:gd name="connsiteY28" fmla="*/ 1271032 h 3080472"/>
                <a:gd name="connsiteX29" fmla="*/ 240685 w 1144810"/>
                <a:gd name="connsiteY29" fmla="*/ 1177062 h 3080472"/>
                <a:gd name="connsiteX30" fmla="*/ 180260 w 1144810"/>
                <a:gd name="connsiteY30" fmla="*/ 1111995 h 3080472"/>
                <a:gd name="connsiteX31" fmla="*/ 111960 w 1144810"/>
                <a:gd name="connsiteY31" fmla="*/ 1021833 h 3080472"/>
                <a:gd name="connsiteX32" fmla="*/ 10319 w 1144810"/>
                <a:gd name="connsiteY32" fmla="*/ 920100 h 3080472"/>
                <a:gd name="connsiteX33" fmla="*/ 93868 w 1144810"/>
                <a:gd name="connsiteY33" fmla="*/ 749334 h 3080472"/>
                <a:gd name="connsiteX34" fmla="*/ 247060 w 1144810"/>
                <a:gd name="connsiteY34" fmla="*/ 386670 h 3080472"/>
                <a:gd name="connsiteX35" fmla="*/ 277110 w 1144810"/>
                <a:gd name="connsiteY35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1041442 w 1144810"/>
                <a:gd name="connsiteY8" fmla="*/ 460885 h 3080472"/>
                <a:gd name="connsiteX9" fmla="*/ 975972 w 1144810"/>
                <a:gd name="connsiteY9" fmla="*/ 421329 h 3080472"/>
                <a:gd name="connsiteX10" fmla="*/ 992640 w 1144810"/>
                <a:gd name="connsiteY10" fmla="*/ 681945 h 3080472"/>
                <a:gd name="connsiteX11" fmla="*/ 1012124 w 1144810"/>
                <a:gd name="connsiteY11" fmla="*/ 709725 h 3080472"/>
                <a:gd name="connsiteX12" fmla="*/ 1023063 w 1144810"/>
                <a:gd name="connsiteY12" fmla="*/ 965968 h 3080472"/>
                <a:gd name="connsiteX13" fmla="*/ 1087091 w 1144810"/>
                <a:gd name="connsiteY13" fmla="*/ 948955 h 3080472"/>
                <a:gd name="connsiteX14" fmla="*/ 1123060 w 1144810"/>
                <a:gd name="connsiteY14" fmla="*/ 1131077 h 3080472"/>
                <a:gd name="connsiteX15" fmla="*/ 1081470 w 1144810"/>
                <a:gd name="connsiteY15" fmla="*/ 1483539 h 3080472"/>
                <a:gd name="connsiteX16" fmla="*/ 1076181 w 1144810"/>
                <a:gd name="connsiteY16" fmla="*/ 1774981 h 3080472"/>
                <a:gd name="connsiteX17" fmla="*/ 1026668 w 1144810"/>
                <a:gd name="connsiteY17" fmla="*/ 1884573 h 3080472"/>
                <a:gd name="connsiteX18" fmla="*/ 977564 w 1144810"/>
                <a:gd name="connsiteY18" fmla="*/ 2097573 h 3080472"/>
                <a:gd name="connsiteX19" fmla="*/ 1019834 w 1144810"/>
                <a:gd name="connsiteY19" fmla="*/ 2110603 h 3080472"/>
                <a:gd name="connsiteX20" fmla="*/ 979359 w 1144810"/>
                <a:gd name="connsiteY20" fmla="*/ 2362523 h 3080472"/>
                <a:gd name="connsiteX21" fmla="*/ 1072046 w 1144810"/>
                <a:gd name="connsiteY21" fmla="*/ 3067060 h 3080472"/>
                <a:gd name="connsiteX22" fmla="*/ 663383 w 1144810"/>
                <a:gd name="connsiteY22" fmla="*/ 2633514 h 3080472"/>
                <a:gd name="connsiteX23" fmla="*/ 490567 w 1144810"/>
                <a:gd name="connsiteY23" fmla="*/ 2482170 h 3080472"/>
                <a:gd name="connsiteX24" fmla="*/ 461993 w 1144810"/>
                <a:gd name="connsiteY24" fmla="*/ 2161627 h 3080472"/>
                <a:gd name="connsiteX25" fmla="*/ 444226 w 1144810"/>
                <a:gd name="connsiteY25" fmla="*/ 1829840 h 3080472"/>
                <a:gd name="connsiteX26" fmla="*/ 251703 w 1144810"/>
                <a:gd name="connsiteY26" fmla="*/ 1629709 h 3080472"/>
                <a:gd name="connsiteX27" fmla="*/ 268989 w 1144810"/>
                <a:gd name="connsiteY27" fmla="*/ 1458893 h 3080472"/>
                <a:gd name="connsiteX28" fmla="*/ 301232 w 1144810"/>
                <a:gd name="connsiteY28" fmla="*/ 1271032 h 3080472"/>
                <a:gd name="connsiteX29" fmla="*/ 240685 w 1144810"/>
                <a:gd name="connsiteY29" fmla="*/ 1177062 h 3080472"/>
                <a:gd name="connsiteX30" fmla="*/ 180260 w 1144810"/>
                <a:gd name="connsiteY30" fmla="*/ 1111995 h 3080472"/>
                <a:gd name="connsiteX31" fmla="*/ 111960 w 1144810"/>
                <a:gd name="connsiteY31" fmla="*/ 1021833 h 3080472"/>
                <a:gd name="connsiteX32" fmla="*/ 10319 w 1144810"/>
                <a:gd name="connsiteY32" fmla="*/ 920100 h 3080472"/>
                <a:gd name="connsiteX33" fmla="*/ 93868 w 1144810"/>
                <a:gd name="connsiteY33" fmla="*/ 749334 h 3080472"/>
                <a:gd name="connsiteX34" fmla="*/ 247060 w 1144810"/>
                <a:gd name="connsiteY34" fmla="*/ 386670 h 3080472"/>
                <a:gd name="connsiteX35" fmla="*/ 277110 w 1144810"/>
                <a:gd name="connsiteY35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960059 w 1144810"/>
                <a:gd name="connsiteY8" fmla="*/ 341631 h 3080472"/>
                <a:gd name="connsiteX9" fmla="*/ 1041442 w 1144810"/>
                <a:gd name="connsiteY9" fmla="*/ 460885 h 3080472"/>
                <a:gd name="connsiteX10" fmla="*/ 975972 w 1144810"/>
                <a:gd name="connsiteY10" fmla="*/ 421329 h 3080472"/>
                <a:gd name="connsiteX11" fmla="*/ 992640 w 1144810"/>
                <a:gd name="connsiteY11" fmla="*/ 681945 h 3080472"/>
                <a:gd name="connsiteX12" fmla="*/ 1012124 w 1144810"/>
                <a:gd name="connsiteY12" fmla="*/ 709725 h 3080472"/>
                <a:gd name="connsiteX13" fmla="*/ 1023063 w 1144810"/>
                <a:gd name="connsiteY13" fmla="*/ 965968 h 3080472"/>
                <a:gd name="connsiteX14" fmla="*/ 1087091 w 1144810"/>
                <a:gd name="connsiteY14" fmla="*/ 948955 h 3080472"/>
                <a:gd name="connsiteX15" fmla="*/ 1123060 w 1144810"/>
                <a:gd name="connsiteY15" fmla="*/ 1131077 h 3080472"/>
                <a:gd name="connsiteX16" fmla="*/ 1081470 w 1144810"/>
                <a:gd name="connsiteY16" fmla="*/ 1483539 h 3080472"/>
                <a:gd name="connsiteX17" fmla="*/ 1076181 w 1144810"/>
                <a:gd name="connsiteY17" fmla="*/ 1774981 h 3080472"/>
                <a:gd name="connsiteX18" fmla="*/ 1026668 w 1144810"/>
                <a:gd name="connsiteY18" fmla="*/ 1884573 h 3080472"/>
                <a:gd name="connsiteX19" fmla="*/ 977564 w 1144810"/>
                <a:gd name="connsiteY19" fmla="*/ 2097573 h 3080472"/>
                <a:gd name="connsiteX20" fmla="*/ 1019834 w 1144810"/>
                <a:gd name="connsiteY20" fmla="*/ 2110603 h 3080472"/>
                <a:gd name="connsiteX21" fmla="*/ 979359 w 1144810"/>
                <a:gd name="connsiteY21" fmla="*/ 2362523 h 3080472"/>
                <a:gd name="connsiteX22" fmla="*/ 1072046 w 1144810"/>
                <a:gd name="connsiteY22" fmla="*/ 3067060 h 3080472"/>
                <a:gd name="connsiteX23" fmla="*/ 663383 w 1144810"/>
                <a:gd name="connsiteY23" fmla="*/ 2633514 h 3080472"/>
                <a:gd name="connsiteX24" fmla="*/ 490567 w 1144810"/>
                <a:gd name="connsiteY24" fmla="*/ 2482170 h 3080472"/>
                <a:gd name="connsiteX25" fmla="*/ 461993 w 1144810"/>
                <a:gd name="connsiteY25" fmla="*/ 2161627 h 3080472"/>
                <a:gd name="connsiteX26" fmla="*/ 444226 w 1144810"/>
                <a:gd name="connsiteY26" fmla="*/ 1829840 h 3080472"/>
                <a:gd name="connsiteX27" fmla="*/ 251703 w 1144810"/>
                <a:gd name="connsiteY27" fmla="*/ 1629709 h 3080472"/>
                <a:gd name="connsiteX28" fmla="*/ 268989 w 1144810"/>
                <a:gd name="connsiteY28" fmla="*/ 1458893 h 3080472"/>
                <a:gd name="connsiteX29" fmla="*/ 301232 w 1144810"/>
                <a:gd name="connsiteY29" fmla="*/ 1271032 h 3080472"/>
                <a:gd name="connsiteX30" fmla="*/ 240685 w 1144810"/>
                <a:gd name="connsiteY30" fmla="*/ 1177062 h 3080472"/>
                <a:gd name="connsiteX31" fmla="*/ 180260 w 1144810"/>
                <a:gd name="connsiteY31" fmla="*/ 1111995 h 3080472"/>
                <a:gd name="connsiteX32" fmla="*/ 111960 w 1144810"/>
                <a:gd name="connsiteY32" fmla="*/ 1021833 h 3080472"/>
                <a:gd name="connsiteX33" fmla="*/ 10319 w 1144810"/>
                <a:gd name="connsiteY33" fmla="*/ 920100 h 3080472"/>
                <a:gd name="connsiteX34" fmla="*/ 93868 w 1144810"/>
                <a:gd name="connsiteY34" fmla="*/ 749334 h 3080472"/>
                <a:gd name="connsiteX35" fmla="*/ 247060 w 1144810"/>
                <a:gd name="connsiteY35" fmla="*/ 386670 h 3080472"/>
                <a:gd name="connsiteX36" fmla="*/ 277110 w 1144810"/>
                <a:gd name="connsiteY36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0199 w 1144810"/>
                <a:gd name="connsiteY6" fmla="*/ 257787 h 3080472"/>
                <a:gd name="connsiteX7" fmla="*/ 967791 w 1144810"/>
                <a:gd name="connsiteY7" fmla="*/ 317847 h 3080472"/>
                <a:gd name="connsiteX8" fmla="*/ 960059 w 1144810"/>
                <a:gd name="connsiteY8" fmla="*/ 341631 h 3080472"/>
                <a:gd name="connsiteX9" fmla="*/ 964251 w 1144810"/>
                <a:gd name="connsiteY9" fmla="*/ 381115 h 3080472"/>
                <a:gd name="connsiteX10" fmla="*/ 975972 w 1144810"/>
                <a:gd name="connsiteY10" fmla="*/ 421329 h 3080472"/>
                <a:gd name="connsiteX11" fmla="*/ 992640 w 1144810"/>
                <a:gd name="connsiteY11" fmla="*/ 681945 h 3080472"/>
                <a:gd name="connsiteX12" fmla="*/ 1012124 w 1144810"/>
                <a:gd name="connsiteY12" fmla="*/ 709725 h 3080472"/>
                <a:gd name="connsiteX13" fmla="*/ 1023063 w 1144810"/>
                <a:gd name="connsiteY13" fmla="*/ 965968 h 3080472"/>
                <a:gd name="connsiteX14" fmla="*/ 1087091 w 1144810"/>
                <a:gd name="connsiteY14" fmla="*/ 948955 h 3080472"/>
                <a:gd name="connsiteX15" fmla="*/ 1123060 w 1144810"/>
                <a:gd name="connsiteY15" fmla="*/ 1131077 h 3080472"/>
                <a:gd name="connsiteX16" fmla="*/ 1081470 w 1144810"/>
                <a:gd name="connsiteY16" fmla="*/ 1483539 h 3080472"/>
                <a:gd name="connsiteX17" fmla="*/ 1076181 w 1144810"/>
                <a:gd name="connsiteY17" fmla="*/ 1774981 h 3080472"/>
                <a:gd name="connsiteX18" fmla="*/ 1026668 w 1144810"/>
                <a:gd name="connsiteY18" fmla="*/ 1884573 h 3080472"/>
                <a:gd name="connsiteX19" fmla="*/ 977564 w 1144810"/>
                <a:gd name="connsiteY19" fmla="*/ 2097573 h 3080472"/>
                <a:gd name="connsiteX20" fmla="*/ 1019834 w 1144810"/>
                <a:gd name="connsiteY20" fmla="*/ 2110603 h 3080472"/>
                <a:gd name="connsiteX21" fmla="*/ 979359 w 1144810"/>
                <a:gd name="connsiteY21" fmla="*/ 2362523 h 3080472"/>
                <a:gd name="connsiteX22" fmla="*/ 1072046 w 1144810"/>
                <a:gd name="connsiteY22" fmla="*/ 3067060 h 3080472"/>
                <a:gd name="connsiteX23" fmla="*/ 663383 w 1144810"/>
                <a:gd name="connsiteY23" fmla="*/ 2633514 h 3080472"/>
                <a:gd name="connsiteX24" fmla="*/ 490567 w 1144810"/>
                <a:gd name="connsiteY24" fmla="*/ 2482170 h 3080472"/>
                <a:gd name="connsiteX25" fmla="*/ 461993 w 1144810"/>
                <a:gd name="connsiteY25" fmla="*/ 2161627 h 3080472"/>
                <a:gd name="connsiteX26" fmla="*/ 444226 w 1144810"/>
                <a:gd name="connsiteY26" fmla="*/ 1829840 h 3080472"/>
                <a:gd name="connsiteX27" fmla="*/ 251703 w 1144810"/>
                <a:gd name="connsiteY27" fmla="*/ 1629709 h 3080472"/>
                <a:gd name="connsiteX28" fmla="*/ 268989 w 1144810"/>
                <a:gd name="connsiteY28" fmla="*/ 1458893 h 3080472"/>
                <a:gd name="connsiteX29" fmla="*/ 301232 w 1144810"/>
                <a:gd name="connsiteY29" fmla="*/ 1271032 h 3080472"/>
                <a:gd name="connsiteX30" fmla="*/ 240685 w 1144810"/>
                <a:gd name="connsiteY30" fmla="*/ 1177062 h 3080472"/>
                <a:gd name="connsiteX31" fmla="*/ 180260 w 1144810"/>
                <a:gd name="connsiteY31" fmla="*/ 1111995 h 3080472"/>
                <a:gd name="connsiteX32" fmla="*/ 111960 w 1144810"/>
                <a:gd name="connsiteY32" fmla="*/ 1021833 h 3080472"/>
                <a:gd name="connsiteX33" fmla="*/ 10319 w 1144810"/>
                <a:gd name="connsiteY33" fmla="*/ 920100 h 3080472"/>
                <a:gd name="connsiteX34" fmla="*/ 93868 w 1144810"/>
                <a:gd name="connsiteY34" fmla="*/ 749334 h 3080472"/>
                <a:gd name="connsiteX35" fmla="*/ 247060 w 1144810"/>
                <a:gd name="connsiteY35" fmla="*/ 386670 h 3080472"/>
                <a:gd name="connsiteX36" fmla="*/ 277110 w 1144810"/>
                <a:gd name="connsiteY36" fmla="*/ 322133 h 3080472"/>
                <a:gd name="connsiteX0" fmla="*/ 277110 w 1144810"/>
                <a:gd name="connsiteY0" fmla="*/ 322133 h 3080472"/>
                <a:gd name="connsiteX1" fmla="*/ 342683 w 1144810"/>
                <a:gd name="connsiteY1" fmla="*/ 399765 h 3080472"/>
                <a:gd name="connsiteX2" fmla="*/ 547038 w 1144810"/>
                <a:gd name="connsiteY2" fmla="*/ 9657 h 3080472"/>
                <a:gd name="connsiteX3" fmla="*/ 684253 w 1144810"/>
                <a:gd name="connsiteY3" fmla="*/ 341822 h 3080472"/>
                <a:gd name="connsiteX4" fmla="*/ 629210 w 1144810"/>
                <a:gd name="connsiteY4" fmla="*/ 97816 h 3080472"/>
                <a:gd name="connsiteX5" fmla="*/ 827129 w 1144810"/>
                <a:gd name="connsiteY5" fmla="*/ 356109 h 3080472"/>
                <a:gd name="connsiteX6" fmla="*/ 875024 w 1144810"/>
                <a:gd name="connsiteY6" fmla="*/ 337560 h 3080472"/>
                <a:gd name="connsiteX7" fmla="*/ 967791 w 1144810"/>
                <a:gd name="connsiteY7" fmla="*/ 317847 h 3080472"/>
                <a:gd name="connsiteX8" fmla="*/ 960059 w 1144810"/>
                <a:gd name="connsiteY8" fmla="*/ 341631 h 3080472"/>
                <a:gd name="connsiteX9" fmla="*/ 964251 w 1144810"/>
                <a:gd name="connsiteY9" fmla="*/ 381115 h 3080472"/>
                <a:gd name="connsiteX10" fmla="*/ 975972 w 1144810"/>
                <a:gd name="connsiteY10" fmla="*/ 421329 h 3080472"/>
                <a:gd name="connsiteX11" fmla="*/ 992640 w 1144810"/>
                <a:gd name="connsiteY11" fmla="*/ 681945 h 3080472"/>
                <a:gd name="connsiteX12" fmla="*/ 1012124 w 1144810"/>
                <a:gd name="connsiteY12" fmla="*/ 709725 h 3080472"/>
                <a:gd name="connsiteX13" fmla="*/ 1023063 w 1144810"/>
                <a:gd name="connsiteY13" fmla="*/ 965968 h 3080472"/>
                <a:gd name="connsiteX14" fmla="*/ 1087091 w 1144810"/>
                <a:gd name="connsiteY14" fmla="*/ 948955 h 3080472"/>
                <a:gd name="connsiteX15" fmla="*/ 1123060 w 1144810"/>
                <a:gd name="connsiteY15" fmla="*/ 1131077 h 3080472"/>
                <a:gd name="connsiteX16" fmla="*/ 1081470 w 1144810"/>
                <a:gd name="connsiteY16" fmla="*/ 1483539 h 3080472"/>
                <a:gd name="connsiteX17" fmla="*/ 1076181 w 1144810"/>
                <a:gd name="connsiteY17" fmla="*/ 1774981 h 3080472"/>
                <a:gd name="connsiteX18" fmla="*/ 1026668 w 1144810"/>
                <a:gd name="connsiteY18" fmla="*/ 1884573 h 3080472"/>
                <a:gd name="connsiteX19" fmla="*/ 977564 w 1144810"/>
                <a:gd name="connsiteY19" fmla="*/ 2097573 h 3080472"/>
                <a:gd name="connsiteX20" fmla="*/ 1019834 w 1144810"/>
                <a:gd name="connsiteY20" fmla="*/ 2110603 h 3080472"/>
                <a:gd name="connsiteX21" fmla="*/ 979359 w 1144810"/>
                <a:gd name="connsiteY21" fmla="*/ 2362523 h 3080472"/>
                <a:gd name="connsiteX22" fmla="*/ 1072046 w 1144810"/>
                <a:gd name="connsiteY22" fmla="*/ 3067060 h 3080472"/>
                <a:gd name="connsiteX23" fmla="*/ 663383 w 1144810"/>
                <a:gd name="connsiteY23" fmla="*/ 2633514 h 3080472"/>
                <a:gd name="connsiteX24" fmla="*/ 490567 w 1144810"/>
                <a:gd name="connsiteY24" fmla="*/ 2482170 h 3080472"/>
                <a:gd name="connsiteX25" fmla="*/ 461993 w 1144810"/>
                <a:gd name="connsiteY25" fmla="*/ 2161627 h 3080472"/>
                <a:gd name="connsiteX26" fmla="*/ 444226 w 1144810"/>
                <a:gd name="connsiteY26" fmla="*/ 1829840 h 3080472"/>
                <a:gd name="connsiteX27" fmla="*/ 251703 w 1144810"/>
                <a:gd name="connsiteY27" fmla="*/ 1629709 h 3080472"/>
                <a:gd name="connsiteX28" fmla="*/ 268989 w 1144810"/>
                <a:gd name="connsiteY28" fmla="*/ 1458893 h 3080472"/>
                <a:gd name="connsiteX29" fmla="*/ 301232 w 1144810"/>
                <a:gd name="connsiteY29" fmla="*/ 1271032 h 3080472"/>
                <a:gd name="connsiteX30" fmla="*/ 240685 w 1144810"/>
                <a:gd name="connsiteY30" fmla="*/ 1177062 h 3080472"/>
                <a:gd name="connsiteX31" fmla="*/ 180260 w 1144810"/>
                <a:gd name="connsiteY31" fmla="*/ 1111995 h 3080472"/>
                <a:gd name="connsiteX32" fmla="*/ 111960 w 1144810"/>
                <a:gd name="connsiteY32" fmla="*/ 1021833 h 3080472"/>
                <a:gd name="connsiteX33" fmla="*/ 10319 w 1144810"/>
                <a:gd name="connsiteY33" fmla="*/ 920100 h 3080472"/>
                <a:gd name="connsiteX34" fmla="*/ 93868 w 1144810"/>
                <a:gd name="connsiteY34" fmla="*/ 749334 h 3080472"/>
                <a:gd name="connsiteX35" fmla="*/ 247060 w 1144810"/>
                <a:gd name="connsiteY35" fmla="*/ 386670 h 3080472"/>
                <a:gd name="connsiteX36" fmla="*/ 277110 w 1144810"/>
                <a:gd name="connsiteY36" fmla="*/ 322133 h 3080472"/>
                <a:gd name="connsiteX0" fmla="*/ 277110 w 1144810"/>
                <a:gd name="connsiteY0" fmla="*/ 295542 h 3053881"/>
                <a:gd name="connsiteX1" fmla="*/ 342683 w 1144810"/>
                <a:gd name="connsiteY1" fmla="*/ 373174 h 3053881"/>
                <a:gd name="connsiteX2" fmla="*/ 537389 w 1144810"/>
                <a:gd name="connsiteY2" fmla="*/ 9657 h 3053881"/>
                <a:gd name="connsiteX3" fmla="*/ 684253 w 1144810"/>
                <a:gd name="connsiteY3" fmla="*/ 315231 h 3053881"/>
                <a:gd name="connsiteX4" fmla="*/ 629210 w 1144810"/>
                <a:gd name="connsiteY4" fmla="*/ 71225 h 3053881"/>
                <a:gd name="connsiteX5" fmla="*/ 827129 w 1144810"/>
                <a:gd name="connsiteY5" fmla="*/ 329518 h 3053881"/>
                <a:gd name="connsiteX6" fmla="*/ 875024 w 1144810"/>
                <a:gd name="connsiteY6" fmla="*/ 310969 h 3053881"/>
                <a:gd name="connsiteX7" fmla="*/ 967791 w 1144810"/>
                <a:gd name="connsiteY7" fmla="*/ 291256 h 3053881"/>
                <a:gd name="connsiteX8" fmla="*/ 960059 w 1144810"/>
                <a:gd name="connsiteY8" fmla="*/ 315040 h 3053881"/>
                <a:gd name="connsiteX9" fmla="*/ 964251 w 1144810"/>
                <a:gd name="connsiteY9" fmla="*/ 354524 h 3053881"/>
                <a:gd name="connsiteX10" fmla="*/ 975972 w 1144810"/>
                <a:gd name="connsiteY10" fmla="*/ 394738 h 3053881"/>
                <a:gd name="connsiteX11" fmla="*/ 992640 w 1144810"/>
                <a:gd name="connsiteY11" fmla="*/ 655354 h 3053881"/>
                <a:gd name="connsiteX12" fmla="*/ 1012124 w 1144810"/>
                <a:gd name="connsiteY12" fmla="*/ 683134 h 3053881"/>
                <a:gd name="connsiteX13" fmla="*/ 1023063 w 1144810"/>
                <a:gd name="connsiteY13" fmla="*/ 939377 h 3053881"/>
                <a:gd name="connsiteX14" fmla="*/ 1087091 w 1144810"/>
                <a:gd name="connsiteY14" fmla="*/ 922364 h 3053881"/>
                <a:gd name="connsiteX15" fmla="*/ 1123060 w 1144810"/>
                <a:gd name="connsiteY15" fmla="*/ 1104486 h 3053881"/>
                <a:gd name="connsiteX16" fmla="*/ 1081470 w 1144810"/>
                <a:gd name="connsiteY16" fmla="*/ 1456948 h 3053881"/>
                <a:gd name="connsiteX17" fmla="*/ 1076181 w 1144810"/>
                <a:gd name="connsiteY17" fmla="*/ 1748390 h 3053881"/>
                <a:gd name="connsiteX18" fmla="*/ 1026668 w 1144810"/>
                <a:gd name="connsiteY18" fmla="*/ 1857982 h 3053881"/>
                <a:gd name="connsiteX19" fmla="*/ 977564 w 1144810"/>
                <a:gd name="connsiteY19" fmla="*/ 2070982 h 3053881"/>
                <a:gd name="connsiteX20" fmla="*/ 1019834 w 1144810"/>
                <a:gd name="connsiteY20" fmla="*/ 2084012 h 3053881"/>
                <a:gd name="connsiteX21" fmla="*/ 979359 w 1144810"/>
                <a:gd name="connsiteY21" fmla="*/ 2335932 h 3053881"/>
                <a:gd name="connsiteX22" fmla="*/ 1072046 w 1144810"/>
                <a:gd name="connsiteY22" fmla="*/ 3040469 h 3053881"/>
                <a:gd name="connsiteX23" fmla="*/ 663383 w 1144810"/>
                <a:gd name="connsiteY23" fmla="*/ 2606923 h 3053881"/>
                <a:gd name="connsiteX24" fmla="*/ 490567 w 1144810"/>
                <a:gd name="connsiteY24" fmla="*/ 2455579 h 3053881"/>
                <a:gd name="connsiteX25" fmla="*/ 461993 w 1144810"/>
                <a:gd name="connsiteY25" fmla="*/ 2135036 h 3053881"/>
                <a:gd name="connsiteX26" fmla="*/ 444226 w 1144810"/>
                <a:gd name="connsiteY26" fmla="*/ 1803249 h 3053881"/>
                <a:gd name="connsiteX27" fmla="*/ 251703 w 1144810"/>
                <a:gd name="connsiteY27" fmla="*/ 1603118 h 3053881"/>
                <a:gd name="connsiteX28" fmla="*/ 268989 w 1144810"/>
                <a:gd name="connsiteY28" fmla="*/ 1432302 h 3053881"/>
                <a:gd name="connsiteX29" fmla="*/ 301232 w 1144810"/>
                <a:gd name="connsiteY29" fmla="*/ 1244441 h 3053881"/>
                <a:gd name="connsiteX30" fmla="*/ 240685 w 1144810"/>
                <a:gd name="connsiteY30" fmla="*/ 1150471 h 3053881"/>
                <a:gd name="connsiteX31" fmla="*/ 180260 w 1144810"/>
                <a:gd name="connsiteY31" fmla="*/ 1085404 h 3053881"/>
                <a:gd name="connsiteX32" fmla="*/ 111960 w 1144810"/>
                <a:gd name="connsiteY32" fmla="*/ 995242 h 3053881"/>
                <a:gd name="connsiteX33" fmla="*/ 10319 w 1144810"/>
                <a:gd name="connsiteY33" fmla="*/ 893509 h 3053881"/>
                <a:gd name="connsiteX34" fmla="*/ 93868 w 1144810"/>
                <a:gd name="connsiteY34" fmla="*/ 722743 h 3053881"/>
                <a:gd name="connsiteX35" fmla="*/ 247060 w 1144810"/>
                <a:gd name="connsiteY35" fmla="*/ 360079 h 3053881"/>
                <a:gd name="connsiteX36" fmla="*/ 277110 w 1144810"/>
                <a:gd name="connsiteY36" fmla="*/ 295542 h 3053881"/>
                <a:gd name="connsiteX0" fmla="*/ 277110 w 1144810"/>
                <a:gd name="connsiteY0" fmla="*/ 323610 h 3081949"/>
                <a:gd name="connsiteX1" fmla="*/ 342683 w 1144810"/>
                <a:gd name="connsiteY1" fmla="*/ 401242 h 3081949"/>
                <a:gd name="connsiteX2" fmla="*/ 537389 w 1144810"/>
                <a:gd name="connsiteY2" fmla="*/ 37725 h 3081949"/>
                <a:gd name="connsiteX3" fmla="*/ 582940 w 1144810"/>
                <a:gd name="connsiteY3" fmla="*/ 174891 h 3081949"/>
                <a:gd name="connsiteX4" fmla="*/ 629210 w 1144810"/>
                <a:gd name="connsiteY4" fmla="*/ 99293 h 3081949"/>
                <a:gd name="connsiteX5" fmla="*/ 827129 w 1144810"/>
                <a:gd name="connsiteY5" fmla="*/ 357586 h 3081949"/>
                <a:gd name="connsiteX6" fmla="*/ 875024 w 1144810"/>
                <a:gd name="connsiteY6" fmla="*/ 339037 h 3081949"/>
                <a:gd name="connsiteX7" fmla="*/ 967791 w 1144810"/>
                <a:gd name="connsiteY7" fmla="*/ 319324 h 3081949"/>
                <a:gd name="connsiteX8" fmla="*/ 960059 w 1144810"/>
                <a:gd name="connsiteY8" fmla="*/ 343108 h 3081949"/>
                <a:gd name="connsiteX9" fmla="*/ 964251 w 1144810"/>
                <a:gd name="connsiteY9" fmla="*/ 382592 h 3081949"/>
                <a:gd name="connsiteX10" fmla="*/ 975972 w 1144810"/>
                <a:gd name="connsiteY10" fmla="*/ 422806 h 3081949"/>
                <a:gd name="connsiteX11" fmla="*/ 992640 w 1144810"/>
                <a:gd name="connsiteY11" fmla="*/ 683422 h 3081949"/>
                <a:gd name="connsiteX12" fmla="*/ 1012124 w 1144810"/>
                <a:gd name="connsiteY12" fmla="*/ 711202 h 3081949"/>
                <a:gd name="connsiteX13" fmla="*/ 1023063 w 1144810"/>
                <a:gd name="connsiteY13" fmla="*/ 967445 h 3081949"/>
                <a:gd name="connsiteX14" fmla="*/ 1087091 w 1144810"/>
                <a:gd name="connsiteY14" fmla="*/ 950432 h 3081949"/>
                <a:gd name="connsiteX15" fmla="*/ 1123060 w 1144810"/>
                <a:gd name="connsiteY15" fmla="*/ 1132554 h 3081949"/>
                <a:gd name="connsiteX16" fmla="*/ 1081470 w 1144810"/>
                <a:gd name="connsiteY16" fmla="*/ 1485016 h 3081949"/>
                <a:gd name="connsiteX17" fmla="*/ 1076181 w 1144810"/>
                <a:gd name="connsiteY17" fmla="*/ 1776458 h 3081949"/>
                <a:gd name="connsiteX18" fmla="*/ 1026668 w 1144810"/>
                <a:gd name="connsiteY18" fmla="*/ 1886050 h 3081949"/>
                <a:gd name="connsiteX19" fmla="*/ 977564 w 1144810"/>
                <a:gd name="connsiteY19" fmla="*/ 2099050 h 3081949"/>
                <a:gd name="connsiteX20" fmla="*/ 1019834 w 1144810"/>
                <a:gd name="connsiteY20" fmla="*/ 2112080 h 3081949"/>
                <a:gd name="connsiteX21" fmla="*/ 979359 w 1144810"/>
                <a:gd name="connsiteY21" fmla="*/ 2364000 h 3081949"/>
                <a:gd name="connsiteX22" fmla="*/ 1072046 w 1144810"/>
                <a:gd name="connsiteY22" fmla="*/ 3068537 h 3081949"/>
                <a:gd name="connsiteX23" fmla="*/ 663383 w 1144810"/>
                <a:gd name="connsiteY23" fmla="*/ 2634991 h 3081949"/>
                <a:gd name="connsiteX24" fmla="*/ 490567 w 1144810"/>
                <a:gd name="connsiteY24" fmla="*/ 2483647 h 3081949"/>
                <a:gd name="connsiteX25" fmla="*/ 461993 w 1144810"/>
                <a:gd name="connsiteY25" fmla="*/ 2163104 h 3081949"/>
                <a:gd name="connsiteX26" fmla="*/ 444226 w 1144810"/>
                <a:gd name="connsiteY26" fmla="*/ 1831317 h 3081949"/>
                <a:gd name="connsiteX27" fmla="*/ 251703 w 1144810"/>
                <a:gd name="connsiteY27" fmla="*/ 1631186 h 3081949"/>
                <a:gd name="connsiteX28" fmla="*/ 268989 w 1144810"/>
                <a:gd name="connsiteY28" fmla="*/ 1460370 h 3081949"/>
                <a:gd name="connsiteX29" fmla="*/ 301232 w 1144810"/>
                <a:gd name="connsiteY29" fmla="*/ 1272509 h 3081949"/>
                <a:gd name="connsiteX30" fmla="*/ 240685 w 1144810"/>
                <a:gd name="connsiteY30" fmla="*/ 1178539 h 3081949"/>
                <a:gd name="connsiteX31" fmla="*/ 180260 w 1144810"/>
                <a:gd name="connsiteY31" fmla="*/ 1113472 h 3081949"/>
                <a:gd name="connsiteX32" fmla="*/ 111960 w 1144810"/>
                <a:gd name="connsiteY32" fmla="*/ 1023310 h 3081949"/>
                <a:gd name="connsiteX33" fmla="*/ 10319 w 1144810"/>
                <a:gd name="connsiteY33" fmla="*/ 921577 h 3081949"/>
                <a:gd name="connsiteX34" fmla="*/ 93868 w 1144810"/>
                <a:gd name="connsiteY34" fmla="*/ 750811 h 3081949"/>
                <a:gd name="connsiteX35" fmla="*/ 247060 w 1144810"/>
                <a:gd name="connsiteY35" fmla="*/ 388147 h 3081949"/>
                <a:gd name="connsiteX36" fmla="*/ 277110 w 1144810"/>
                <a:gd name="connsiteY36" fmla="*/ 323610 h 3081949"/>
                <a:gd name="connsiteX0" fmla="*/ 277110 w 1144810"/>
                <a:gd name="connsiteY0" fmla="*/ 323610 h 3081949"/>
                <a:gd name="connsiteX1" fmla="*/ 342683 w 1144810"/>
                <a:gd name="connsiteY1" fmla="*/ 401242 h 3081949"/>
                <a:gd name="connsiteX2" fmla="*/ 537389 w 1144810"/>
                <a:gd name="connsiteY2" fmla="*/ 37725 h 3081949"/>
                <a:gd name="connsiteX3" fmla="*/ 582940 w 1144810"/>
                <a:gd name="connsiteY3" fmla="*/ 174891 h 3081949"/>
                <a:gd name="connsiteX4" fmla="*/ 667806 w 1144810"/>
                <a:gd name="connsiteY4" fmla="*/ 223383 h 3081949"/>
                <a:gd name="connsiteX5" fmla="*/ 827129 w 1144810"/>
                <a:gd name="connsiteY5" fmla="*/ 357586 h 3081949"/>
                <a:gd name="connsiteX6" fmla="*/ 875024 w 1144810"/>
                <a:gd name="connsiteY6" fmla="*/ 339037 h 3081949"/>
                <a:gd name="connsiteX7" fmla="*/ 967791 w 1144810"/>
                <a:gd name="connsiteY7" fmla="*/ 319324 h 3081949"/>
                <a:gd name="connsiteX8" fmla="*/ 960059 w 1144810"/>
                <a:gd name="connsiteY8" fmla="*/ 343108 h 3081949"/>
                <a:gd name="connsiteX9" fmla="*/ 964251 w 1144810"/>
                <a:gd name="connsiteY9" fmla="*/ 382592 h 3081949"/>
                <a:gd name="connsiteX10" fmla="*/ 975972 w 1144810"/>
                <a:gd name="connsiteY10" fmla="*/ 422806 h 3081949"/>
                <a:gd name="connsiteX11" fmla="*/ 992640 w 1144810"/>
                <a:gd name="connsiteY11" fmla="*/ 683422 h 3081949"/>
                <a:gd name="connsiteX12" fmla="*/ 1012124 w 1144810"/>
                <a:gd name="connsiteY12" fmla="*/ 711202 h 3081949"/>
                <a:gd name="connsiteX13" fmla="*/ 1023063 w 1144810"/>
                <a:gd name="connsiteY13" fmla="*/ 967445 h 3081949"/>
                <a:gd name="connsiteX14" fmla="*/ 1087091 w 1144810"/>
                <a:gd name="connsiteY14" fmla="*/ 950432 h 3081949"/>
                <a:gd name="connsiteX15" fmla="*/ 1123060 w 1144810"/>
                <a:gd name="connsiteY15" fmla="*/ 1132554 h 3081949"/>
                <a:gd name="connsiteX16" fmla="*/ 1081470 w 1144810"/>
                <a:gd name="connsiteY16" fmla="*/ 1485016 h 3081949"/>
                <a:gd name="connsiteX17" fmla="*/ 1076181 w 1144810"/>
                <a:gd name="connsiteY17" fmla="*/ 1776458 h 3081949"/>
                <a:gd name="connsiteX18" fmla="*/ 1026668 w 1144810"/>
                <a:gd name="connsiteY18" fmla="*/ 1886050 h 3081949"/>
                <a:gd name="connsiteX19" fmla="*/ 977564 w 1144810"/>
                <a:gd name="connsiteY19" fmla="*/ 2099050 h 3081949"/>
                <a:gd name="connsiteX20" fmla="*/ 1019834 w 1144810"/>
                <a:gd name="connsiteY20" fmla="*/ 2112080 h 3081949"/>
                <a:gd name="connsiteX21" fmla="*/ 979359 w 1144810"/>
                <a:gd name="connsiteY21" fmla="*/ 2364000 h 3081949"/>
                <a:gd name="connsiteX22" fmla="*/ 1072046 w 1144810"/>
                <a:gd name="connsiteY22" fmla="*/ 3068537 h 3081949"/>
                <a:gd name="connsiteX23" fmla="*/ 663383 w 1144810"/>
                <a:gd name="connsiteY23" fmla="*/ 2634991 h 3081949"/>
                <a:gd name="connsiteX24" fmla="*/ 490567 w 1144810"/>
                <a:gd name="connsiteY24" fmla="*/ 2483647 h 3081949"/>
                <a:gd name="connsiteX25" fmla="*/ 461993 w 1144810"/>
                <a:gd name="connsiteY25" fmla="*/ 2163104 h 3081949"/>
                <a:gd name="connsiteX26" fmla="*/ 444226 w 1144810"/>
                <a:gd name="connsiteY26" fmla="*/ 1831317 h 3081949"/>
                <a:gd name="connsiteX27" fmla="*/ 251703 w 1144810"/>
                <a:gd name="connsiteY27" fmla="*/ 1631186 h 3081949"/>
                <a:gd name="connsiteX28" fmla="*/ 268989 w 1144810"/>
                <a:gd name="connsiteY28" fmla="*/ 1460370 h 3081949"/>
                <a:gd name="connsiteX29" fmla="*/ 301232 w 1144810"/>
                <a:gd name="connsiteY29" fmla="*/ 1272509 h 3081949"/>
                <a:gd name="connsiteX30" fmla="*/ 240685 w 1144810"/>
                <a:gd name="connsiteY30" fmla="*/ 1178539 h 3081949"/>
                <a:gd name="connsiteX31" fmla="*/ 180260 w 1144810"/>
                <a:gd name="connsiteY31" fmla="*/ 1113472 h 3081949"/>
                <a:gd name="connsiteX32" fmla="*/ 111960 w 1144810"/>
                <a:gd name="connsiteY32" fmla="*/ 1023310 h 3081949"/>
                <a:gd name="connsiteX33" fmla="*/ 10319 w 1144810"/>
                <a:gd name="connsiteY33" fmla="*/ 921577 h 3081949"/>
                <a:gd name="connsiteX34" fmla="*/ 93868 w 1144810"/>
                <a:gd name="connsiteY34" fmla="*/ 750811 h 3081949"/>
                <a:gd name="connsiteX35" fmla="*/ 247060 w 1144810"/>
                <a:gd name="connsiteY35" fmla="*/ 388147 h 3081949"/>
                <a:gd name="connsiteX36" fmla="*/ 277110 w 1144810"/>
                <a:gd name="connsiteY36" fmla="*/ 323610 h 3081949"/>
                <a:gd name="connsiteX0" fmla="*/ 277110 w 1144810"/>
                <a:gd name="connsiteY0" fmla="*/ 323610 h 3081949"/>
                <a:gd name="connsiteX1" fmla="*/ 342683 w 1144810"/>
                <a:gd name="connsiteY1" fmla="*/ 401242 h 3081949"/>
                <a:gd name="connsiteX2" fmla="*/ 537389 w 1144810"/>
                <a:gd name="connsiteY2" fmla="*/ 37725 h 3081949"/>
                <a:gd name="connsiteX3" fmla="*/ 582940 w 1144810"/>
                <a:gd name="connsiteY3" fmla="*/ 174891 h 3081949"/>
                <a:gd name="connsiteX4" fmla="*/ 667806 w 1144810"/>
                <a:gd name="connsiteY4" fmla="*/ 223383 h 3081949"/>
                <a:gd name="connsiteX5" fmla="*/ 827129 w 1144810"/>
                <a:gd name="connsiteY5" fmla="*/ 357586 h 3081949"/>
                <a:gd name="connsiteX6" fmla="*/ 875024 w 1144810"/>
                <a:gd name="connsiteY6" fmla="*/ 339037 h 3081949"/>
                <a:gd name="connsiteX7" fmla="*/ 967791 w 1144810"/>
                <a:gd name="connsiteY7" fmla="*/ 319324 h 3081949"/>
                <a:gd name="connsiteX8" fmla="*/ 960059 w 1144810"/>
                <a:gd name="connsiteY8" fmla="*/ 343108 h 3081949"/>
                <a:gd name="connsiteX9" fmla="*/ 964251 w 1144810"/>
                <a:gd name="connsiteY9" fmla="*/ 382592 h 3081949"/>
                <a:gd name="connsiteX10" fmla="*/ 975972 w 1144810"/>
                <a:gd name="connsiteY10" fmla="*/ 422806 h 3081949"/>
                <a:gd name="connsiteX11" fmla="*/ 992640 w 1144810"/>
                <a:gd name="connsiteY11" fmla="*/ 683422 h 3081949"/>
                <a:gd name="connsiteX12" fmla="*/ 1012124 w 1144810"/>
                <a:gd name="connsiteY12" fmla="*/ 711202 h 3081949"/>
                <a:gd name="connsiteX13" fmla="*/ 1023063 w 1144810"/>
                <a:gd name="connsiteY13" fmla="*/ 967445 h 3081949"/>
                <a:gd name="connsiteX14" fmla="*/ 1087091 w 1144810"/>
                <a:gd name="connsiteY14" fmla="*/ 950432 h 3081949"/>
                <a:gd name="connsiteX15" fmla="*/ 1123060 w 1144810"/>
                <a:gd name="connsiteY15" fmla="*/ 1132554 h 3081949"/>
                <a:gd name="connsiteX16" fmla="*/ 1081470 w 1144810"/>
                <a:gd name="connsiteY16" fmla="*/ 1485016 h 3081949"/>
                <a:gd name="connsiteX17" fmla="*/ 1076181 w 1144810"/>
                <a:gd name="connsiteY17" fmla="*/ 1776458 h 3081949"/>
                <a:gd name="connsiteX18" fmla="*/ 1026668 w 1144810"/>
                <a:gd name="connsiteY18" fmla="*/ 1886050 h 3081949"/>
                <a:gd name="connsiteX19" fmla="*/ 977564 w 1144810"/>
                <a:gd name="connsiteY19" fmla="*/ 2099050 h 3081949"/>
                <a:gd name="connsiteX20" fmla="*/ 1019834 w 1144810"/>
                <a:gd name="connsiteY20" fmla="*/ 2112080 h 3081949"/>
                <a:gd name="connsiteX21" fmla="*/ 979359 w 1144810"/>
                <a:gd name="connsiteY21" fmla="*/ 2364000 h 3081949"/>
                <a:gd name="connsiteX22" fmla="*/ 1072046 w 1144810"/>
                <a:gd name="connsiteY22" fmla="*/ 3068537 h 3081949"/>
                <a:gd name="connsiteX23" fmla="*/ 663383 w 1144810"/>
                <a:gd name="connsiteY23" fmla="*/ 2634991 h 3081949"/>
                <a:gd name="connsiteX24" fmla="*/ 490567 w 1144810"/>
                <a:gd name="connsiteY24" fmla="*/ 2483647 h 3081949"/>
                <a:gd name="connsiteX25" fmla="*/ 461993 w 1144810"/>
                <a:gd name="connsiteY25" fmla="*/ 2163104 h 3081949"/>
                <a:gd name="connsiteX26" fmla="*/ 444226 w 1144810"/>
                <a:gd name="connsiteY26" fmla="*/ 1831317 h 3081949"/>
                <a:gd name="connsiteX27" fmla="*/ 251703 w 1144810"/>
                <a:gd name="connsiteY27" fmla="*/ 1631186 h 3081949"/>
                <a:gd name="connsiteX28" fmla="*/ 268989 w 1144810"/>
                <a:gd name="connsiteY28" fmla="*/ 1460370 h 3081949"/>
                <a:gd name="connsiteX29" fmla="*/ 301232 w 1144810"/>
                <a:gd name="connsiteY29" fmla="*/ 1272509 h 3081949"/>
                <a:gd name="connsiteX30" fmla="*/ 240685 w 1144810"/>
                <a:gd name="connsiteY30" fmla="*/ 1178539 h 3081949"/>
                <a:gd name="connsiteX31" fmla="*/ 180260 w 1144810"/>
                <a:gd name="connsiteY31" fmla="*/ 1113472 h 3081949"/>
                <a:gd name="connsiteX32" fmla="*/ 111960 w 1144810"/>
                <a:gd name="connsiteY32" fmla="*/ 1023310 h 3081949"/>
                <a:gd name="connsiteX33" fmla="*/ 10319 w 1144810"/>
                <a:gd name="connsiteY33" fmla="*/ 921577 h 3081949"/>
                <a:gd name="connsiteX34" fmla="*/ 93868 w 1144810"/>
                <a:gd name="connsiteY34" fmla="*/ 750811 h 3081949"/>
                <a:gd name="connsiteX35" fmla="*/ 247060 w 1144810"/>
                <a:gd name="connsiteY35" fmla="*/ 388147 h 3081949"/>
                <a:gd name="connsiteX36" fmla="*/ 277110 w 1144810"/>
                <a:gd name="connsiteY36" fmla="*/ 323610 h 3081949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4 w 1144810"/>
                <a:gd name="connsiteY19" fmla="*/ 2081323 h 3064222"/>
                <a:gd name="connsiteX20" fmla="*/ 1019834 w 1144810"/>
                <a:gd name="connsiteY20" fmla="*/ 2094353 h 3064222"/>
                <a:gd name="connsiteX21" fmla="*/ 979359 w 1144810"/>
                <a:gd name="connsiteY21" fmla="*/ 2346273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44226 w 1144810"/>
                <a:gd name="connsiteY26" fmla="*/ 1813590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4 w 1144810"/>
                <a:gd name="connsiteY19" fmla="*/ 2081323 h 3064222"/>
                <a:gd name="connsiteX20" fmla="*/ 1019834 w 1144810"/>
                <a:gd name="connsiteY20" fmla="*/ 2094353 h 3064222"/>
                <a:gd name="connsiteX21" fmla="*/ 979359 w 1144810"/>
                <a:gd name="connsiteY21" fmla="*/ 2346273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15280 w 1144810"/>
                <a:gd name="connsiteY26" fmla="*/ 1795862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4 w 1144810"/>
                <a:gd name="connsiteY19" fmla="*/ 2081323 h 3064222"/>
                <a:gd name="connsiteX20" fmla="*/ 1019834 w 1144810"/>
                <a:gd name="connsiteY20" fmla="*/ 2094353 h 3064222"/>
                <a:gd name="connsiteX21" fmla="*/ 979359 w 1144810"/>
                <a:gd name="connsiteY21" fmla="*/ 2355137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15280 w 1144810"/>
                <a:gd name="connsiteY26" fmla="*/ 1795862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4 w 1144810"/>
                <a:gd name="connsiteY19" fmla="*/ 2081323 h 3064222"/>
                <a:gd name="connsiteX20" fmla="*/ 1019834 w 1144810"/>
                <a:gd name="connsiteY20" fmla="*/ 2094353 h 3064222"/>
                <a:gd name="connsiteX21" fmla="*/ 979359 w 1144810"/>
                <a:gd name="connsiteY21" fmla="*/ 2355137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15280 w 1144810"/>
                <a:gd name="connsiteY26" fmla="*/ 1795862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4 w 1144810"/>
                <a:gd name="connsiteY19" fmla="*/ 2081323 h 3064222"/>
                <a:gd name="connsiteX20" fmla="*/ 1019834 w 1144810"/>
                <a:gd name="connsiteY20" fmla="*/ 2094353 h 3064222"/>
                <a:gd name="connsiteX21" fmla="*/ 969710 w 1144810"/>
                <a:gd name="connsiteY21" fmla="*/ 2381728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15280 w 1144810"/>
                <a:gd name="connsiteY26" fmla="*/ 1795862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881076 w 1144810"/>
                <a:gd name="connsiteY19" fmla="*/ 1983824 h 3064222"/>
                <a:gd name="connsiteX20" fmla="*/ 1019834 w 1144810"/>
                <a:gd name="connsiteY20" fmla="*/ 2094353 h 3064222"/>
                <a:gd name="connsiteX21" fmla="*/ 969710 w 1144810"/>
                <a:gd name="connsiteY21" fmla="*/ 2381728 h 3064222"/>
                <a:gd name="connsiteX22" fmla="*/ 1072046 w 1144810"/>
                <a:gd name="connsiteY22" fmla="*/ 3050810 h 3064222"/>
                <a:gd name="connsiteX23" fmla="*/ 663383 w 1144810"/>
                <a:gd name="connsiteY23" fmla="*/ 2617264 h 3064222"/>
                <a:gd name="connsiteX24" fmla="*/ 490567 w 1144810"/>
                <a:gd name="connsiteY24" fmla="*/ 2465920 h 3064222"/>
                <a:gd name="connsiteX25" fmla="*/ 461993 w 1144810"/>
                <a:gd name="connsiteY25" fmla="*/ 2145377 h 3064222"/>
                <a:gd name="connsiteX26" fmla="*/ 415280 w 1144810"/>
                <a:gd name="connsiteY26" fmla="*/ 1795862 h 3064222"/>
                <a:gd name="connsiteX27" fmla="*/ 251703 w 1144810"/>
                <a:gd name="connsiteY27" fmla="*/ 1613459 h 3064222"/>
                <a:gd name="connsiteX28" fmla="*/ 268989 w 1144810"/>
                <a:gd name="connsiteY28" fmla="*/ 1442643 h 3064222"/>
                <a:gd name="connsiteX29" fmla="*/ 301232 w 1144810"/>
                <a:gd name="connsiteY29" fmla="*/ 1254782 h 3064222"/>
                <a:gd name="connsiteX30" fmla="*/ 240685 w 1144810"/>
                <a:gd name="connsiteY30" fmla="*/ 1160812 h 3064222"/>
                <a:gd name="connsiteX31" fmla="*/ 180260 w 1144810"/>
                <a:gd name="connsiteY31" fmla="*/ 1095745 h 3064222"/>
                <a:gd name="connsiteX32" fmla="*/ 111960 w 1144810"/>
                <a:gd name="connsiteY32" fmla="*/ 1005583 h 3064222"/>
                <a:gd name="connsiteX33" fmla="*/ 10319 w 1144810"/>
                <a:gd name="connsiteY33" fmla="*/ 903850 h 3064222"/>
                <a:gd name="connsiteX34" fmla="*/ 93868 w 1144810"/>
                <a:gd name="connsiteY34" fmla="*/ 733084 h 3064222"/>
                <a:gd name="connsiteX35" fmla="*/ 247060 w 1144810"/>
                <a:gd name="connsiteY35" fmla="*/ 370420 h 3064222"/>
                <a:gd name="connsiteX36" fmla="*/ 277110 w 1144810"/>
                <a:gd name="connsiteY36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881076 w 1144810"/>
                <a:gd name="connsiteY19" fmla="*/ 1983824 h 3064222"/>
                <a:gd name="connsiteX20" fmla="*/ 902166 w 1144810"/>
                <a:gd name="connsiteY20" fmla="*/ 2133550 h 3064222"/>
                <a:gd name="connsiteX21" fmla="*/ 1019834 w 1144810"/>
                <a:gd name="connsiteY21" fmla="*/ 2094353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881076 w 1144810"/>
                <a:gd name="connsiteY19" fmla="*/ 1983824 h 3064222"/>
                <a:gd name="connsiteX20" fmla="*/ 902166 w 1144810"/>
                <a:gd name="connsiteY20" fmla="*/ 2133550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881076 w 1144810"/>
                <a:gd name="connsiteY19" fmla="*/ 1983824 h 3064222"/>
                <a:gd name="connsiteX20" fmla="*/ 1008303 w 1144810"/>
                <a:gd name="connsiteY20" fmla="*/ 2142414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63092 w 1144810"/>
                <a:gd name="connsiteY19" fmla="*/ 2045868 h 3064222"/>
                <a:gd name="connsiteX20" fmla="*/ 1008303 w 1144810"/>
                <a:gd name="connsiteY20" fmla="*/ 2142414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26668 w 1144810"/>
                <a:gd name="connsiteY18" fmla="*/ 1868323 h 3064222"/>
                <a:gd name="connsiteX19" fmla="*/ 977566 w 1144810"/>
                <a:gd name="connsiteY19" fmla="*/ 2037005 h 3064222"/>
                <a:gd name="connsiteX20" fmla="*/ 1008303 w 1144810"/>
                <a:gd name="connsiteY20" fmla="*/ 2142414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17020 w 1144810"/>
                <a:gd name="connsiteY18" fmla="*/ 1815141 h 3064222"/>
                <a:gd name="connsiteX19" fmla="*/ 977566 w 1144810"/>
                <a:gd name="connsiteY19" fmla="*/ 2037005 h 3064222"/>
                <a:gd name="connsiteX20" fmla="*/ 1008303 w 1144810"/>
                <a:gd name="connsiteY20" fmla="*/ 2142414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44810"/>
                <a:gd name="connsiteY0" fmla="*/ 305883 h 3064222"/>
                <a:gd name="connsiteX1" fmla="*/ 342683 w 1144810"/>
                <a:gd name="connsiteY1" fmla="*/ 383515 h 3064222"/>
                <a:gd name="connsiteX2" fmla="*/ 527741 w 1144810"/>
                <a:gd name="connsiteY2" fmla="*/ 37725 h 3064222"/>
                <a:gd name="connsiteX3" fmla="*/ 582940 w 1144810"/>
                <a:gd name="connsiteY3" fmla="*/ 157164 h 3064222"/>
                <a:gd name="connsiteX4" fmla="*/ 667806 w 1144810"/>
                <a:gd name="connsiteY4" fmla="*/ 205656 h 3064222"/>
                <a:gd name="connsiteX5" fmla="*/ 827129 w 1144810"/>
                <a:gd name="connsiteY5" fmla="*/ 339859 h 3064222"/>
                <a:gd name="connsiteX6" fmla="*/ 875024 w 1144810"/>
                <a:gd name="connsiteY6" fmla="*/ 321310 h 3064222"/>
                <a:gd name="connsiteX7" fmla="*/ 967791 w 1144810"/>
                <a:gd name="connsiteY7" fmla="*/ 301597 h 3064222"/>
                <a:gd name="connsiteX8" fmla="*/ 960059 w 1144810"/>
                <a:gd name="connsiteY8" fmla="*/ 325381 h 3064222"/>
                <a:gd name="connsiteX9" fmla="*/ 964251 w 1144810"/>
                <a:gd name="connsiteY9" fmla="*/ 364865 h 3064222"/>
                <a:gd name="connsiteX10" fmla="*/ 975972 w 1144810"/>
                <a:gd name="connsiteY10" fmla="*/ 405079 h 3064222"/>
                <a:gd name="connsiteX11" fmla="*/ 992640 w 1144810"/>
                <a:gd name="connsiteY11" fmla="*/ 665695 h 3064222"/>
                <a:gd name="connsiteX12" fmla="*/ 1012124 w 1144810"/>
                <a:gd name="connsiteY12" fmla="*/ 693475 h 3064222"/>
                <a:gd name="connsiteX13" fmla="*/ 1023063 w 1144810"/>
                <a:gd name="connsiteY13" fmla="*/ 949718 h 3064222"/>
                <a:gd name="connsiteX14" fmla="*/ 1087091 w 1144810"/>
                <a:gd name="connsiteY14" fmla="*/ 932705 h 3064222"/>
                <a:gd name="connsiteX15" fmla="*/ 1123060 w 1144810"/>
                <a:gd name="connsiteY15" fmla="*/ 1114827 h 3064222"/>
                <a:gd name="connsiteX16" fmla="*/ 1081470 w 1144810"/>
                <a:gd name="connsiteY16" fmla="*/ 1467289 h 3064222"/>
                <a:gd name="connsiteX17" fmla="*/ 1076181 w 1144810"/>
                <a:gd name="connsiteY17" fmla="*/ 1758731 h 3064222"/>
                <a:gd name="connsiteX18" fmla="*/ 1017020 w 1144810"/>
                <a:gd name="connsiteY18" fmla="*/ 1815141 h 3064222"/>
                <a:gd name="connsiteX19" fmla="*/ 1006513 w 1144810"/>
                <a:gd name="connsiteY19" fmla="*/ 2054732 h 3064222"/>
                <a:gd name="connsiteX20" fmla="*/ 1008303 w 1144810"/>
                <a:gd name="connsiteY20" fmla="*/ 2142414 h 3064222"/>
                <a:gd name="connsiteX21" fmla="*/ 913698 w 1144810"/>
                <a:gd name="connsiteY21" fmla="*/ 2289351 h 3064222"/>
                <a:gd name="connsiteX22" fmla="*/ 969710 w 1144810"/>
                <a:gd name="connsiteY22" fmla="*/ 2381728 h 3064222"/>
                <a:gd name="connsiteX23" fmla="*/ 1072046 w 1144810"/>
                <a:gd name="connsiteY23" fmla="*/ 3050810 h 3064222"/>
                <a:gd name="connsiteX24" fmla="*/ 663383 w 1144810"/>
                <a:gd name="connsiteY24" fmla="*/ 2617264 h 3064222"/>
                <a:gd name="connsiteX25" fmla="*/ 490567 w 1144810"/>
                <a:gd name="connsiteY25" fmla="*/ 2465920 h 3064222"/>
                <a:gd name="connsiteX26" fmla="*/ 461993 w 1144810"/>
                <a:gd name="connsiteY26" fmla="*/ 2145377 h 3064222"/>
                <a:gd name="connsiteX27" fmla="*/ 415280 w 1144810"/>
                <a:gd name="connsiteY27" fmla="*/ 1795862 h 3064222"/>
                <a:gd name="connsiteX28" fmla="*/ 251703 w 1144810"/>
                <a:gd name="connsiteY28" fmla="*/ 1613459 h 3064222"/>
                <a:gd name="connsiteX29" fmla="*/ 268989 w 1144810"/>
                <a:gd name="connsiteY29" fmla="*/ 1442643 h 3064222"/>
                <a:gd name="connsiteX30" fmla="*/ 301232 w 1144810"/>
                <a:gd name="connsiteY30" fmla="*/ 1254782 h 3064222"/>
                <a:gd name="connsiteX31" fmla="*/ 240685 w 1144810"/>
                <a:gd name="connsiteY31" fmla="*/ 1160812 h 3064222"/>
                <a:gd name="connsiteX32" fmla="*/ 180260 w 1144810"/>
                <a:gd name="connsiteY32" fmla="*/ 1095745 h 3064222"/>
                <a:gd name="connsiteX33" fmla="*/ 111960 w 1144810"/>
                <a:gd name="connsiteY33" fmla="*/ 1005583 h 3064222"/>
                <a:gd name="connsiteX34" fmla="*/ 10319 w 1144810"/>
                <a:gd name="connsiteY34" fmla="*/ 903850 h 3064222"/>
                <a:gd name="connsiteX35" fmla="*/ 93868 w 1144810"/>
                <a:gd name="connsiteY35" fmla="*/ 733084 h 3064222"/>
                <a:gd name="connsiteX36" fmla="*/ 247060 w 1144810"/>
                <a:gd name="connsiteY36" fmla="*/ 370420 h 3064222"/>
                <a:gd name="connsiteX37" fmla="*/ 277110 w 1144810"/>
                <a:gd name="connsiteY37" fmla="*/ 305883 h 3064222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15280 w 1123997"/>
                <a:gd name="connsiteY27" fmla="*/ 1795862 h 3002177"/>
                <a:gd name="connsiteX28" fmla="*/ 251703 w 1123997"/>
                <a:gd name="connsiteY28" fmla="*/ 1613459 h 3002177"/>
                <a:gd name="connsiteX29" fmla="*/ 268989 w 1123997"/>
                <a:gd name="connsiteY29" fmla="*/ 1442643 h 3002177"/>
                <a:gd name="connsiteX30" fmla="*/ 301232 w 1123997"/>
                <a:gd name="connsiteY30" fmla="*/ 1254782 h 3002177"/>
                <a:gd name="connsiteX31" fmla="*/ 240685 w 1123997"/>
                <a:gd name="connsiteY31" fmla="*/ 1160812 h 3002177"/>
                <a:gd name="connsiteX32" fmla="*/ 180260 w 1123997"/>
                <a:gd name="connsiteY32" fmla="*/ 1095745 h 3002177"/>
                <a:gd name="connsiteX33" fmla="*/ 111960 w 1123997"/>
                <a:gd name="connsiteY33" fmla="*/ 1005583 h 3002177"/>
                <a:gd name="connsiteX34" fmla="*/ 10319 w 1123997"/>
                <a:gd name="connsiteY34" fmla="*/ 903850 h 3002177"/>
                <a:gd name="connsiteX35" fmla="*/ 93868 w 1123997"/>
                <a:gd name="connsiteY35" fmla="*/ 733084 h 3002177"/>
                <a:gd name="connsiteX36" fmla="*/ 247060 w 1123997"/>
                <a:gd name="connsiteY36" fmla="*/ 370420 h 3002177"/>
                <a:gd name="connsiteX37" fmla="*/ 277110 w 1123997"/>
                <a:gd name="connsiteY37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24929 w 1123997"/>
                <a:gd name="connsiteY27" fmla="*/ 1778135 h 3002177"/>
                <a:gd name="connsiteX28" fmla="*/ 251703 w 1123997"/>
                <a:gd name="connsiteY28" fmla="*/ 1613459 h 3002177"/>
                <a:gd name="connsiteX29" fmla="*/ 268989 w 1123997"/>
                <a:gd name="connsiteY29" fmla="*/ 1442643 h 3002177"/>
                <a:gd name="connsiteX30" fmla="*/ 301232 w 1123997"/>
                <a:gd name="connsiteY30" fmla="*/ 1254782 h 3002177"/>
                <a:gd name="connsiteX31" fmla="*/ 240685 w 1123997"/>
                <a:gd name="connsiteY31" fmla="*/ 1160812 h 3002177"/>
                <a:gd name="connsiteX32" fmla="*/ 180260 w 1123997"/>
                <a:gd name="connsiteY32" fmla="*/ 1095745 h 3002177"/>
                <a:gd name="connsiteX33" fmla="*/ 111960 w 1123997"/>
                <a:gd name="connsiteY33" fmla="*/ 1005583 h 3002177"/>
                <a:gd name="connsiteX34" fmla="*/ 10319 w 1123997"/>
                <a:gd name="connsiteY34" fmla="*/ 903850 h 3002177"/>
                <a:gd name="connsiteX35" fmla="*/ 93868 w 1123997"/>
                <a:gd name="connsiteY35" fmla="*/ 733084 h 3002177"/>
                <a:gd name="connsiteX36" fmla="*/ 247060 w 1123997"/>
                <a:gd name="connsiteY36" fmla="*/ 370420 h 3002177"/>
                <a:gd name="connsiteX37" fmla="*/ 277110 w 1123997"/>
                <a:gd name="connsiteY37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53497 w 1123997"/>
                <a:gd name="connsiteY27" fmla="*/ 1965143 h 3002177"/>
                <a:gd name="connsiteX28" fmla="*/ 424929 w 1123997"/>
                <a:gd name="connsiteY28" fmla="*/ 1778135 h 3002177"/>
                <a:gd name="connsiteX29" fmla="*/ 251703 w 1123997"/>
                <a:gd name="connsiteY29" fmla="*/ 1613459 h 3002177"/>
                <a:gd name="connsiteX30" fmla="*/ 268989 w 1123997"/>
                <a:gd name="connsiteY30" fmla="*/ 1442643 h 3002177"/>
                <a:gd name="connsiteX31" fmla="*/ 301232 w 1123997"/>
                <a:gd name="connsiteY31" fmla="*/ 1254782 h 3002177"/>
                <a:gd name="connsiteX32" fmla="*/ 240685 w 1123997"/>
                <a:gd name="connsiteY32" fmla="*/ 1160812 h 3002177"/>
                <a:gd name="connsiteX33" fmla="*/ 180260 w 1123997"/>
                <a:gd name="connsiteY33" fmla="*/ 1095745 h 3002177"/>
                <a:gd name="connsiteX34" fmla="*/ 111960 w 1123997"/>
                <a:gd name="connsiteY34" fmla="*/ 1005583 h 3002177"/>
                <a:gd name="connsiteX35" fmla="*/ 10319 w 1123997"/>
                <a:gd name="connsiteY35" fmla="*/ 903850 h 3002177"/>
                <a:gd name="connsiteX36" fmla="*/ 93868 w 1123997"/>
                <a:gd name="connsiteY36" fmla="*/ 733084 h 3002177"/>
                <a:gd name="connsiteX37" fmla="*/ 247060 w 1123997"/>
                <a:gd name="connsiteY37" fmla="*/ 370420 h 3002177"/>
                <a:gd name="connsiteX38" fmla="*/ 277110 w 1123997"/>
                <a:gd name="connsiteY38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53497 w 1123997"/>
                <a:gd name="connsiteY27" fmla="*/ 1965143 h 3002177"/>
                <a:gd name="connsiteX28" fmla="*/ 453497 w 1123997"/>
                <a:gd name="connsiteY28" fmla="*/ 1965143 h 3002177"/>
                <a:gd name="connsiteX29" fmla="*/ 424929 w 1123997"/>
                <a:gd name="connsiteY29" fmla="*/ 1778135 h 3002177"/>
                <a:gd name="connsiteX30" fmla="*/ 251703 w 1123997"/>
                <a:gd name="connsiteY30" fmla="*/ 1613459 h 3002177"/>
                <a:gd name="connsiteX31" fmla="*/ 268989 w 1123997"/>
                <a:gd name="connsiteY31" fmla="*/ 1442643 h 3002177"/>
                <a:gd name="connsiteX32" fmla="*/ 301232 w 1123997"/>
                <a:gd name="connsiteY32" fmla="*/ 1254782 h 3002177"/>
                <a:gd name="connsiteX33" fmla="*/ 240685 w 1123997"/>
                <a:gd name="connsiteY33" fmla="*/ 1160812 h 3002177"/>
                <a:gd name="connsiteX34" fmla="*/ 180260 w 1123997"/>
                <a:gd name="connsiteY34" fmla="*/ 1095745 h 3002177"/>
                <a:gd name="connsiteX35" fmla="*/ 111960 w 1123997"/>
                <a:gd name="connsiteY35" fmla="*/ 1005583 h 3002177"/>
                <a:gd name="connsiteX36" fmla="*/ 10319 w 1123997"/>
                <a:gd name="connsiteY36" fmla="*/ 903850 h 3002177"/>
                <a:gd name="connsiteX37" fmla="*/ 93868 w 1123997"/>
                <a:gd name="connsiteY37" fmla="*/ 733084 h 3002177"/>
                <a:gd name="connsiteX38" fmla="*/ 247060 w 1123997"/>
                <a:gd name="connsiteY38" fmla="*/ 370420 h 3002177"/>
                <a:gd name="connsiteX39" fmla="*/ 277110 w 1123997"/>
                <a:gd name="connsiteY39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53497 w 1123997"/>
                <a:gd name="connsiteY27" fmla="*/ 1965143 h 3002177"/>
                <a:gd name="connsiteX28" fmla="*/ 410078 w 1123997"/>
                <a:gd name="connsiteY28" fmla="*/ 1982870 h 3002177"/>
                <a:gd name="connsiteX29" fmla="*/ 424929 w 1123997"/>
                <a:gd name="connsiteY29" fmla="*/ 1778135 h 3002177"/>
                <a:gd name="connsiteX30" fmla="*/ 251703 w 1123997"/>
                <a:gd name="connsiteY30" fmla="*/ 1613459 h 3002177"/>
                <a:gd name="connsiteX31" fmla="*/ 268989 w 1123997"/>
                <a:gd name="connsiteY31" fmla="*/ 1442643 h 3002177"/>
                <a:gd name="connsiteX32" fmla="*/ 301232 w 1123997"/>
                <a:gd name="connsiteY32" fmla="*/ 1254782 h 3002177"/>
                <a:gd name="connsiteX33" fmla="*/ 240685 w 1123997"/>
                <a:gd name="connsiteY33" fmla="*/ 1160812 h 3002177"/>
                <a:gd name="connsiteX34" fmla="*/ 180260 w 1123997"/>
                <a:gd name="connsiteY34" fmla="*/ 1095745 h 3002177"/>
                <a:gd name="connsiteX35" fmla="*/ 111960 w 1123997"/>
                <a:gd name="connsiteY35" fmla="*/ 1005583 h 3002177"/>
                <a:gd name="connsiteX36" fmla="*/ 10319 w 1123997"/>
                <a:gd name="connsiteY36" fmla="*/ 903850 h 3002177"/>
                <a:gd name="connsiteX37" fmla="*/ 93868 w 1123997"/>
                <a:gd name="connsiteY37" fmla="*/ 733084 h 3002177"/>
                <a:gd name="connsiteX38" fmla="*/ 247060 w 1123997"/>
                <a:gd name="connsiteY38" fmla="*/ 370420 h 3002177"/>
                <a:gd name="connsiteX39" fmla="*/ 277110 w 1123997"/>
                <a:gd name="connsiteY39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00429 w 1123997"/>
                <a:gd name="connsiteY27" fmla="*/ 2044915 h 3002177"/>
                <a:gd name="connsiteX28" fmla="*/ 410078 w 1123997"/>
                <a:gd name="connsiteY28" fmla="*/ 1982870 h 3002177"/>
                <a:gd name="connsiteX29" fmla="*/ 424929 w 1123997"/>
                <a:gd name="connsiteY29" fmla="*/ 1778135 h 3002177"/>
                <a:gd name="connsiteX30" fmla="*/ 251703 w 1123997"/>
                <a:gd name="connsiteY30" fmla="*/ 1613459 h 3002177"/>
                <a:gd name="connsiteX31" fmla="*/ 268989 w 1123997"/>
                <a:gd name="connsiteY31" fmla="*/ 1442643 h 3002177"/>
                <a:gd name="connsiteX32" fmla="*/ 301232 w 1123997"/>
                <a:gd name="connsiteY32" fmla="*/ 1254782 h 3002177"/>
                <a:gd name="connsiteX33" fmla="*/ 240685 w 1123997"/>
                <a:gd name="connsiteY33" fmla="*/ 1160812 h 3002177"/>
                <a:gd name="connsiteX34" fmla="*/ 180260 w 1123997"/>
                <a:gd name="connsiteY34" fmla="*/ 1095745 h 3002177"/>
                <a:gd name="connsiteX35" fmla="*/ 111960 w 1123997"/>
                <a:gd name="connsiteY35" fmla="*/ 1005583 h 3002177"/>
                <a:gd name="connsiteX36" fmla="*/ 10319 w 1123997"/>
                <a:gd name="connsiteY36" fmla="*/ 903850 h 3002177"/>
                <a:gd name="connsiteX37" fmla="*/ 93868 w 1123997"/>
                <a:gd name="connsiteY37" fmla="*/ 733084 h 3002177"/>
                <a:gd name="connsiteX38" fmla="*/ 247060 w 1123997"/>
                <a:gd name="connsiteY38" fmla="*/ 370420 h 3002177"/>
                <a:gd name="connsiteX39" fmla="*/ 277110 w 1123997"/>
                <a:gd name="connsiteY39" fmla="*/ 305883 h 3002177"/>
                <a:gd name="connsiteX0" fmla="*/ 277110 w 1123997"/>
                <a:gd name="connsiteY0" fmla="*/ 305883 h 3002177"/>
                <a:gd name="connsiteX1" fmla="*/ 342683 w 1123997"/>
                <a:gd name="connsiteY1" fmla="*/ 383515 h 3002177"/>
                <a:gd name="connsiteX2" fmla="*/ 527741 w 1123997"/>
                <a:gd name="connsiteY2" fmla="*/ 37725 h 3002177"/>
                <a:gd name="connsiteX3" fmla="*/ 582940 w 1123997"/>
                <a:gd name="connsiteY3" fmla="*/ 157164 h 3002177"/>
                <a:gd name="connsiteX4" fmla="*/ 667806 w 1123997"/>
                <a:gd name="connsiteY4" fmla="*/ 205656 h 3002177"/>
                <a:gd name="connsiteX5" fmla="*/ 827129 w 1123997"/>
                <a:gd name="connsiteY5" fmla="*/ 339859 h 3002177"/>
                <a:gd name="connsiteX6" fmla="*/ 875024 w 1123997"/>
                <a:gd name="connsiteY6" fmla="*/ 321310 h 3002177"/>
                <a:gd name="connsiteX7" fmla="*/ 967791 w 1123997"/>
                <a:gd name="connsiteY7" fmla="*/ 301597 h 3002177"/>
                <a:gd name="connsiteX8" fmla="*/ 960059 w 1123997"/>
                <a:gd name="connsiteY8" fmla="*/ 325381 h 3002177"/>
                <a:gd name="connsiteX9" fmla="*/ 964251 w 1123997"/>
                <a:gd name="connsiteY9" fmla="*/ 364865 h 3002177"/>
                <a:gd name="connsiteX10" fmla="*/ 975972 w 1123997"/>
                <a:gd name="connsiteY10" fmla="*/ 405079 h 3002177"/>
                <a:gd name="connsiteX11" fmla="*/ 992640 w 1123997"/>
                <a:gd name="connsiteY11" fmla="*/ 665695 h 3002177"/>
                <a:gd name="connsiteX12" fmla="*/ 1012124 w 1123997"/>
                <a:gd name="connsiteY12" fmla="*/ 693475 h 3002177"/>
                <a:gd name="connsiteX13" fmla="*/ 1023063 w 1123997"/>
                <a:gd name="connsiteY13" fmla="*/ 949718 h 3002177"/>
                <a:gd name="connsiteX14" fmla="*/ 1087091 w 1123997"/>
                <a:gd name="connsiteY14" fmla="*/ 932705 h 3002177"/>
                <a:gd name="connsiteX15" fmla="*/ 1123060 w 1123997"/>
                <a:gd name="connsiteY15" fmla="*/ 1114827 h 3002177"/>
                <a:gd name="connsiteX16" fmla="*/ 1081470 w 1123997"/>
                <a:gd name="connsiteY16" fmla="*/ 1467289 h 3002177"/>
                <a:gd name="connsiteX17" fmla="*/ 1076181 w 1123997"/>
                <a:gd name="connsiteY17" fmla="*/ 1758731 h 3002177"/>
                <a:gd name="connsiteX18" fmla="*/ 1017020 w 1123997"/>
                <a:gd name="connsiteY18" fmla="*/ 1815141 h 3002177"/>
                <a:gd name="connsiteX19" fmla="*/ 1006513 w 1123997"/>
                <a:gd name="connsiteY19" fmla="*/ 2054732 h 3002177"/>
                <a:gd name="connsiteX20" fmla="*/ 1008303 w 1123997"/>
                <a:gd name="connsiteY20" fmla="*/ 2142414 h 3002177"/>
                <a:gd name="connsiteX21" fmla="*/ 913698 w 1123997"/>
                <a:gd name="connsiteY21" fmla="*/ 2289351 h 3002177"/>
                <a:gd name="connsiteX22" fmla="*/ 969710 w 1123997"/>
                <a:gd name="connsiteY22" fmla="*/ 2381728 h 3002177"/>
                <a:gd name="connsiteX23" fmla="*/ 1014153 w 1123997"/>
                <a:gd name="connsiteY23" fmla="*/ 2988765 h 3002177"/>
                <a:gd name="connsiteX24" fmla="*/ 663383 w 1123997"/>
                <a:gd name="connsiteY24" fmla="*/ 2617264 h 3002177"/>
                <a:gd name="connsiteX25" fmla="*/ 490567 w 1123997"/>
                <a:gd name="connsiteY25" fmla="*/ 2465920 h 3002177"/>
                <a:gd name="connsiteX26" fmla="*/ 461993 w 1123997"/>
                <a:gd name="connsiteY26" fmla="*/ 2145377 h 3002177"/>
                <a:gd name="connsiteX27" fmla="*/ 400429 w 1123997"/>
                <a:gd name="connsiteY27" fmla="*/ 2044915 h 3002177"/>
                <a:gd name="connsiteX28" fmla="*/ 410078 w 1123997"/>
                <a:gd name="connsiteY28" fmla="*/ 1982870 h 3002177"/>
                <a:gd name="connsiteX29" fmla="*/ 405631 w 1123997"/>
                <a:gd name="connsiteY29" fmla="*/ 1778135 h 3002177"/>
                <a:gd name="connsiteX30" fmla="*/ 251703 w 1123997"/>
                <a:gd name="connsiteY30" fmla="*/ 1613459 h 3002177"/>
                <a:gd name="connsiteX31" fmla="*/ 268989 w 1123997"/>
                <a:gd name="connsiteY31" fmla="*/ 1442643 h 3002177"/>
                <a:gd name="connsiteX32" fmla="*/ 301232 w 1123997"/>
                <a:gd name="connsiteY32" fmla="*/ 1254782 h 3002177"/>
                <a:gd name="connsiteX33" fmla="*/ 240685 w 1123997"/>
                <a:gd name="connsiteY33" fmla="*/ 1160812 h 3002177"/>
                <a:gd name="connsiteX34" fmla="*/ 180260 w 1123997"/>
                <a:gd name="connsiteY34" fmla="*/ 1095745 h 3002177"/>
                <a:gd name="connsiteX35" fmla="*/ 111960 w 1123997"/>
                <a:gd name="connsiteY35" fmla="*/ 1005583 h 3002177"/>
                <a:gd name="connsiteX36" fmla="*/ 10319 w 1123997"/>
                <a:gd name="connsiteY36" fmla="*/ 903850 h 3002177"/>
                <a:gd name="connsiteX37" fmla="*/ 93868 w 1123997"/>
                <a:gd name="connsiteY37" fmla="*/ 733084 h 3002177"/>
                <a:gd name="connsiteX38" fmla="*/ 247060 w 1123997"/>
                <a:gd name="connsiteY38" fmla="*/ 370420 h 3002177"/>
                <a:gd name="connsiteX39" fmla="*/ 277110 w 1123997"/>
                <a:gd name="connsiteY39" fmla="*/ 305883 h 3002177"/>
                <a:gd name="connsiteX0" fmla="*/ 277110 w 1123997"/>
                <a:gd name="connsiteY0" fmla="*/ 305883 h 3083310"/>
                <a:gd name="connsiteX1" fmla="*/ 342683 w 1123997"/>
                <a:gd name="connsiteY1" fmla="*/ 383515 h 3083310"/>
                <a:gd name="connsiteX2" fmla="*/ 527741 w 1123997"/>
                <a:gd name="connsiteY2" fmla="*/ 37725 h 3083310"/>
                <a:gd name="connsiteX3" fmla="*/ 582940 w 1123997"/>
                <a:gd name="connsiteY3" fmla="*/ 157164 h 3083310"/>
                <a:gd name="connsiteX4" fmla="*/ 667806 w 1123997"/>
                <a:gd name="connsiteY4" fmla="*/ 205656 h 3083310"/>
                <a:gd name="connsiteX5" fmla="*/ 827129 w 1123997"/>
                <a:gd name="connsiteY5" fmla="*/ 339859 h 3083310"/>
                <a:gd name="connsiteX6" fmla="*/ 875024 w 1123997"/>
                <a:gd name="connsiteY6" fmla="*/ 321310 h 3083310"/>
                <a:gd name="connsiteX7" fmla="*/ 967791 w 1123997"/>
                <a:gd name="connsiteY7" fmla="*/ 301597 h 3083310"/>
                <a:gd name="connsiteX8" fmla="*/ 960059 w 1123997"/>
                <a:gd name="connsiteY8" fmla="*/ 325381 h 3083310"/>
                <a:gd name="connsiteX9" fmla="*/ 964251 w 1123997"/>
                <a:gd name="connsiteY9" fmla="*/ 364865 h 3083310"/>
                <a:gd name="connsiteX10" fmla="*/ 975972 w 1123997"/>
                <a:gd name="connsiteY10" fmla="*/ 405079 h 3083310"/>
                <a:gd name="connsiteX11" fmla="*/ 992640 w 1123997"/>
                <a:gd name="connsiteY11" fmla="*/ 665695 h 3083310"/>
                <a:gd name="connsiteX12" fmla="*/ 1012124 w 1123997"/>
                <a:gd name="connsiteY12" fmla="*/ 693475 h 3083310"/>
                <a:gd name="connsiteX13" fmla="*/ 1023063 w 1123997"/>
                <a:gd name="connsiteY13" fmla="*/ 949718 h 3083310"/>
                <a:gd name="connsiteX14" fmla="*/ 1087091 w 1123997"/>
                <a:gd name="connsiteY14" fmla="*/ 932705 h 3083310"/>
                <a:gd name="connsiteX15" fmla="*/ 1123060 w 1123997"/>
                <a:gd name="connsiteY15" fmla="*/ 1114827 h 3083310"/>
                <a:gd name="connsiteX16" fmla="*/ 1081470 w 1123997"/>
                <a:gd name="connsiteY16" fmla="*/ 1467289 h 3083310"/>
                <a:gd name="connsiteX17" fmla="*/ 1076181 w 1123997"/>
                <a:gd name="connsiteY17" fmla="*/ 1758731 h 3083310"/>
                <a:gd name="connsiteX18" fmla="*/ 1017020 w 1123997"/>
                <a:gd name="connsiteY18" fmla="*/ 1815141 h 3083310"/>
                <a:gd name="connsiteX19" fmla="*/ 1006513 w 1123997"/>
                <a:gd name="connsiteY19" fmla="*/ 2054732 h 3083310"/>
                <a:gd name="connsiteX20" fmla="*/ 1008303 w 1123997"/>
                <a:gd name="connsiteY20" fmla="*/ 2142414 h 3083310"/>
                <a:gd name="connsiteX21" fmla="*/ 913698 w 1123997"/>
                <a:gd name="connsiteY21" fmla="*/ 2289351 h 3083310"/>
                <a:gd name="connsiteX22" fmla="*/ 969710 w 1123997"/>
                <a:gd name="connsiteY22" fmla="*/ 2381728 h 3083310"/>
                <a:gd name="connsiteX23" fmla="*/ 1014153 w 1123997"/>
                <a:gd name="connsiteY23" fmla="*/ 2988765 h 3083310"/>
                <a:gd name="connsiteX24" fmla="*/ 935938 w 1123997"/>
                <a:gd name="connsiteY24" fmla="*/ 2948998 h 3083310"/>
                <a:gd name="connsiteX25" fmla="*/ 663383 w 1123997"/>
                <a:gd name="connsiteY25" fmla="*/ 2617264 h 3083310"/>
                <a:gd name="connsiteX26" fmla="*/ 490567 w 1123997"/>
                <a:gd name="connsiteY26" fmla="*/ 2465920 h 3083310"/>
                <a:gd name="connsiteX27" fmla="*/ 461993 w 1123997"/>
                <a:gd name="connsiteY27" fmla="*/ 2145377 h 3083310"/>
                <a:gd name="connsiteX28" fmla="*/ 400429 w 1123997"/>
                <a:gd name="connsiteY28" fmla="*/ 2044915 h 3083310"/>
                <a:gd name="connsiteX29" fmla="*/ 410078 w 1123997"/>
                <a:gd name="connsiteY29" fmla="*/ 1982870 h 3083310"/>
                <a:gd name="connsiteX30" fmla="*/ 405631 w 1123997"/>
                <a:gd name="connsiteY30" fmla="*/ 1778135 h 3083310"/>
                <a:gd name="connsiteX31" fmla="*/ 251703 w 1123997"/>
                <a:gd name="connsiteY31" fmla="*/ 1613459 h 3083310"/>
                <a:gd name="connsiteX32" fmla="*/ 268989 w 1123997"/>
                <a:gd name="connsiteY32" fmla="*/ 1442643 h 3083310"/>
                <a:gd name="connsiteX33" fmla="*/ 301232 w 1123997"/>
                <a:gd name="connsiteY33" fmla="*/ 1254782 h 3083310"/>
                <a:gd name="connsiteX34" fmla="*/ 240685 w 1123997"/>
                <a:gd name="connsiteY34" fmla="*/ 1160812 h 3083310"/>
                <a:gd name="connsiteX35" fmla="*/ 180260 w 1123997"/>
                <a:gd name="connsiteY35" fmla="*/ 1095745 h 3083310"/>
                <a:gd name="connsiteX36" fmla="*/ 111960 w 1123997"/>
                <a:gd name="connsiteY36" fmla="*/ 1005583 h 3083310"/>
                <a:gd name="connsiteX37" fmla="*/ 10319 w 1123997"/>
                <a:gd name="connsiteY37" fmla="*/ 903850 h 3083310"/>
                <a:gd name="connsiteX38" fmla="*/ 93868 w 1123997"/>
                <a:gd name="connsiteY38" fmla="*/ 733084 h 3083310"/>
                <a:gd name="connsiteX39" fmla="*/ 247060 w 1123997"/>
                <a:gd name="connsiteY39" fmla="*/ 370420 h 3083310"/>
                <a:gd name="connsiteX40" fmla="*/ 277110 w 1123997"/>
                <a:gd name="connsiteY40" fmla="*/ 305883 h 3083310"/>
                <a:gd name="connsiteX0" fmla="*/ 277110 w 1123997"/>
                <a:gd name="connsiteY0" fmla="*/ 305883 h 3083310"/>
                <a:gd name="connsiteX1" fmla="*/ 342683 w 1123997"/>
                <a:gd name="connsiteY1" fmla="*/ 383515 h 3083310"/>
                <a:gd name="connsiteX2" fmla="*/ 527741 w 1123997"/>
                <a:gd name="connsiteY2" fmla="*/ 37725 h 3083310"/>
                <a:gd name="connsiteX3" fmla="*/ 582940 w 1123997"/>
                <a:gd name="connsiteY3" fmla="*/ 157164 h 3083310"/>
                <a:gd name="connsiteX4" fmla="*/ 667806 w 1123997"/>
                <a:gd name="connsiteY4" fmla="*/ 205656 h 3083310"/>
                <a:gd name="connsiteX5" fmla="*/ 827129 w 1123997"/>
                <a:gd name="connsiteY5" fmla="*/ 339859 h 3083310"/>
                <a:gd name="connsiteX6" fmla="*/ 875024 w 1123997"/>
                <a:gd name="connsiteY6" fmla="*/ 321310 h 3083310"/>
                <a:gd name="connsiteX7" fmla="*/ 967791 w 1123997"/>
                <a:gd name="connsiteY7" fmla="*/ 301597 h 3083310"/>
                <a:gd name="connsiteX8" fmla="*/ 960059 w 1123997"/>
                <a:gd name="connsiteY8" fmla="*/ 325381 h 3083310"/>
                <a:gd name="connsiteX9" fmla="*/ 964251 w 1123997"/>
                <a:gd name="connsiteY9" fmla="*/ 364865 h 3083310"/>
                <a:gd name="connsiteX10" fmla="*/ 975972 w 1123997"/>
                <a:gd name="connsiteY10" fmla="*/ 405079 h 3083310"/>
                <a:gd name="connsiteX11" fmla="*/ 992640 w 1123997"/>
                <a:gd name="connsiteY11" fmla="*/ 665695 h 3083310"/>
                <a:gd name="connsiteX12" fmla="*/ 1012124 w 1123997"/>
                <a:gd name="connsiteY12" fmla="*/ 693475 h 3083310"/>
                <a:gd name="connsiteX13" fmla="*/ 1023063 w 1123997"/>
                <a:gd name="connsiteY13" fmla="*/ 949718 h 3083310"/>
                <a:gd name="connsiteX14" fmla="*/ 1087091 w 1123997"/>
                <a:gd name="connsiteY14" fmla="*/ 932705 h 3083310"/>
                <a:gd name="connsiteX15" fmla="*/ 1123060 w 1123997"/>
                <a:gd name="connsiteY15" fmla="*/ 1114827 h 3083310"/>
                <a:gd name="connsiteX16" fmla="*/ 1081470 w 1123997"/>
                <a:gd name="connsiteY16" fmla="*/ 1467289 h 3083310"/>
                <a:gd name="connsiteX17" fmla="*/ 1076181 w 1123997"/>
                <a:gd name="connsiteY17" fmla="*/ 1758731 h 3083310"/>
                <a:gd name="connsiteX18" fmla="*/ 1017020 w 1123997"/>
                <a:gd name="connsiteY18" fmla="*/ 1815141 h 3083310"/>
                <a:gd name="connsiteX19" fmla="*/ 1006513 w 1123997"/>
                <a:gd name="connsiteY19" fmla="*/ 2054732 h 3083310"/>
                <a:gd name="connsiteX20" fmla="*/ 1008303 w 1123997"/>
                <a:gd name="connsiteY20" fmla="*/ 2142414 h 3083310"/>
                <a:gd name="connsiteX21" fmla="*/ 913698 w 1123997"/>
                <a:gd name="connsiteY21" fmla="*/ 2289351 h 3083310"/>
                <a:gd name="connsiteX22" fmla="*/ 969710 w 1123997"/>
                <a:gd name="connsiteY22" fmla="*/ 2381728 h 3083310"/>
                <a:gd name="connsiteX23" fmla="*/ 1014153 w 1123997"/>
                <a:gd name="connsiteY23" fmla="*/ 2988765 h 3083310"/>
                <a:gd name="connsiteX24" fmla="*/ 902167 w 1123997"/>
                <a:gd name="connsiteY24" fmla="*/ 2993316 h 3083310"/>
                <a:gd name="connsiteX25" fmla="*/ 663383 w 1123997"/>
                <a:gd name="connsiteY25" fmla="*/ 2617264 h 3083310"/>
                <a:gd name="connsiteX26" fmla="*/ 490567 w 1123997"/>
                <a:gd name="connsiteY26" fmla="*/ 2465920 h 3083310"/>
                <a:gd name="connsiteX27" fmla="*/ 461993 w 1123997"/>
                <a:gd name="connsiteY27" fmla="*/ 2145377 h 3083310"/>
                <a:gd name="connsiteX28" fmla="*/ 400429 w 1123997"/>
                <a:gd name="connsiteY28" fmla="*/ 2044915 h 3083310"/>
                <a:gd name="connsiteX29" fmla="*/ 410078 w 1123997"/>
                <a:gd name="connsiteY29" fmla="*/ 1982870 h 3083310"/>
                <a:gd name="connsiteX30" fmla="*/ 405631 w 1123997"/>
                <a:gd name="connsiteY30" fmla="*/ 1778135 h 3083310"/>
                <a:gd name="connsiteX31" fmla="*/ 251703 w 1123997"/>
                <a:gd name="connsiteY31" fmla="*/ 1613459 h 3083310"/>
                <a:gd name="connsiteX32" fmla="*/ 268989 w 1123997"/>
                <a:gd name="connsiteY32" fmla="*/ 1442643 h 3083310"/>
                <a:gd name="connsiteX33" fmla="*/ 301232 w 1123997"/>
                <a:gd name="connsiteY33" fmla="*/ 1254782 h 3083310"/>
                <a:gd name="connsiteX34" fmla="*/ 240685 w 1123997"/>
                <a:gd name="connsiteY34" fmla="*/ 1160812 h 3083310"/>
                <a:gd name="connsiteX35" fmla="*/ 180260 w 1123997"/>
                <a:gd name="connsiteY35" fmla="*/ 1095745 h 3083310"/>
                <a:gd name="connsiteX36" fmla="*/ 111960 w 1123997"/>
                <a:gd name="connsiteY36" fmla="*/ 1005583 h 3083310"/>
                <a:gd name="connsiteX37" fmla="*/ 10319 w 1123997"/>
                <a:gd name="connsiteY37" fmla="*/ 903850 h 3083310"/>
                <a:gd name="connsiteX38" fmla="*/ 93868 w 1123997"/>
                <a:gd name="connsiteY38" fmla="*/ 733084 h 3083310"/>
                <a:gd name="connsiteX39" fmla="*/ 247060 w 1123997"/>
                <a:gd name="connsiteY39" fmla="*/ 370420 h 3083310"/>
                <a:gd name="connsiteX40" fmla="*/ 277110 w 1123997"/>
                <a:gd name="connsiteY40" fmla="*/ 305883 h 3083310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1012124 w 1125513"/>
                <a:gd name="connsiteY12" fmla="*/ 693475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81470 w 1125513"/>
                <a:gd name="connsiteY16" fmla="*/ 1467289 h 3046369"/>
                <a:gd name="connsiteX17" fmla="*/ 1076181 w 1125513"/>
                <a:gd name="connsiteY17" fmla="*/ 1758731 h 3046369"/>
                <a:gd name="connsiteX18" fmla="*/ 1017020 w 1125513"/>
                <a:gd name="connsiteY18" fmla="*/ 1815141 h 3046369"/>
                <a:gd name="connsiteX19" fmla="*/ 1006513 w 1125513"/>
                <a:gd name="connsiteY19" fmla="*/ 2054732 h 3046369"/>
                <a:gd name="connsiteX20" fmla="*/ 1008303 w 1125513"/>
                <a:gd name="connsiteY20" fmla="*/ 2142414 h 3046369"/>
                <a:gd name="connsiteX21" fmla="*/ 913698 w 1125513"/>
                <a:gd name="connsiteY21" fmla="*/ 2289351 h 3046369"/>
                <a:gd name="connsiteX22" fmla="*/ 969710 w 1125513"/>
                <a:gd name="connsiteY22" fmla="*/ 2381728 h 3046369"/>
                <a:gd name="connsiteX23" fmla="*/ 1052749 w 1125513"/>
                <a:gd name="connsiteY23" fmla="*/ 2935584 h 3046369"/>
                <a:gd name="connsiteX24" fmla="*/ 902167 w 1125513"/>
                <a:gd name="connsiteY24" fmla="*/ 2993316 h 3046369"/>
                <a:gd name="connsiteX25" fmla="*/ 663383 w 1125513"/>
                <a:gd name="connsiteY25" fmla="*/ 2617264 h 3046369"/>
                <a:gd name="connsiteX26" fmla="*/ 490567 w 1125513"/>
                <a:gd name="connsiteY26" fmla="*/ 2465920 h 3046369"/>
                <a:gd name="connsiteX27" fmla="*/ 461993 w 1125513"/>
                <a:gd name="connsiteY27" fmla="*/ 2145377 h 3046369"/>
                <a:gd name="connsiteX28" fmla="*/ 400429 w 1125513"/>
                <a:gd name="connsiteY28" fmla="*/ 2044915 h 3046369"/>
                <a:gd name="connsiteX29" fmla="*/ 410078 w 1125513"/>
                <a:gd name="connsiteY29" fmla="*/ 1982870 h 3046369"/>
                <a:gd name="connsiteX30" fmla="*/ 405631 w 1125513"/>
                <a:gd name="connsiteY30" fmla="*/ 1778135 h 3046369"/>
                <a:gd name="connsiteX31" fmla="*/ 251703 w 1125513"/>
                <a:gd name="connsiteY31" fmla="*/ 1613459 h 3046369"/>
                <a:gd name="connsiteX32" fmla="*/ 268989 w 1125513"/>
                <a:gd name="connsiteY32" fmla="*/ 1442643 h 3046369"/>
                <a:gd name="connsiteX33" fmla="*/ 301232 w 1125513"/>
                <a:gd name="connsiteY33" fmla="*/ 1254782 h 3046369"/>
                <a:gd name="connsiteX34" fmla="*/ 240685 w 1125513"/>
                <a:gd name="connsiteY34" fmla="*/ 1160812 h 3046369"/>
                <a:gd name="connsiteX35" fmla="*/ 180260 w 1125513"/>
                <a:gd name="connsiteY35" fmla="*/ 1095745 h 3046369"/>
                <a:gd name="connsiteX36" fmla="*/ 111960 w 1125513"/>
                <a:gd name="connsiteY36" fmla="*/ 1005583 h 3046369"/>
                <a:gd name="connsiteX37" fmla="*/ 10319 w 1125513"/>
                <a:gd name="connsiteY37" fmla="*/ 903850 h 3046369"/>
                <a:gd name="connsiteX38" fmla="*/ 93868 w 1125513"/>
                <a:gd name="connsiteY38" fmla="*/ 733084 h 3046369"/>
                <a:gd name="connsiteX39" fmla="*/ 247060 w 1125513"/>
                <a:gd name="connsiteY39" fmla="*/ 370420 h 3046369"/>
                <a:gd name="connsiteX40" fmla="*/ 277110 w 1125513"/>
                <a:gd name="connsiteY40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1012124 w 1125513"/>
                <a:gd name="connsiteY12" fmla="*/ 693475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81470 w 1125513"/>
                <a:gd name="connsiteY16" fmla="*/ 1467289 h 3046369"/>
                <a:gd name="connsiteX17" fmla="*/ 1076181 w 1125513"/>
                <a:gd name="connsiteY17" fmla="*/ 1758731 h 3046369"/>
                <a:gd name="connsiteX18" fmla="*/ 1017020 w 1125513"/>
                <a:gd name="connsiteY18" fmla="*/ 1815141 h 3046369"/>
                <a:gd name="connsiteX19" fmla="*/ 1006513 w 1125513"/>
                <a:gd name="connsiteY19" fmla="*/ 2054732 h 3046369"/>
                <a:gd name="connsiteX20" fmla="*/ 1008303 w 1125513"/>
                <a:gd name="connsiteY20" fmla="*/ 2142414 h 3046369"/>
                <a:gd name="connsiteX21" fmla="*/ 913698 w 1125513"/>
                <a:gd name="connsiteY21" fmla="*/ 2289351 h 3046369"/>
                <a:gd name="connsiteX22" fmla="*/ 955238 w 1125513"/>
                <a:gd name="connsiteY22" fmla="*/ 2408318 h 3046369"/>
                <a:gd name="connsiteX23" fmla="*/ 1052749 w 1125513"/>
                <a:gd name="connsiteY23" fmla="*/ 2935584 h 3046369"/>
                <a:gd name="connsiteX24" fmla="*/ 902167 w 1125513"/>
                <a:gd name="connsiteY24" fmla="*/ 2993316 h 3046369"/>
                <a:gd name="connsiteX25" fmla="*/ 663383 w 1125513"/>
                <a:gd name="connsiteY25" fmla="*/ 2617264 h 3046369"/>
                <a:gd name="connsiteX26" fmla="*/ 490567 w 1125513"/>
                <a:gd name="connsiteY26" fmla="*/ 2465920 h 3046369"/>
                <a:gd name="connsiteX27" fmla="*/ 461993 w 1125513"/>
                <a:gd name="connsiteY27" fmla="*/ 2145377 h 3046369"/>
                <a:gd name="connsiteX28" fmla="*/ 400429 w 1125513"/>
                <a:gd name="connsiteY28" fmla="*/ 2044915 h 3046369"/>
                <a:gd name="connsiteX29" fmla="*/ 410078 w 1125513"/>
                <a:gd name="connsiteY29" fmla="*/ 1982870 h 3046369"/>
                <a:gd name="connsiteX30" fmla="*/ 405631 w 1125513"/>
                <a:gd name="connsiteY30" fmla="*/ 1778135 h 3046369"/>
                <a:gd name="connsiteX31" fmla="*/ 251703 w 1125513"/>
                <a:gd name="connsiteY31" fmla="*/ 1613459 h 3046369"/>
                <a:gd name="connsiteX32" fmla="*/ 268989 w 1125513"/>
                <a:gd name="connsiteY32" fmla="*/ 1442643 h 3046369"/>
                <a:gd name="connsiteX33" fmla="*/ 301232 w 1125513"/>
                <a:gd name="connsiteY33" fmla="*/ 1254782 h 3046369"/>
                <a:gd name="connsiteX34" fmla="*/ 240685 w 1125513"/>
                <a:gd name="connsiteY34" fmla="*/ 1160812 h 3046369"/>
                <a:gd name="connsiteX35" fmla="*/ 180260 w 1125513"/>
                <a:gd name="connsiteY35" fmla="*/ 1095745 h 3046369"/>
                <a:gd name="connsiteX36" fmla="*/ 111960 w 1125513"/>
                <a:gd name="connsiteY36" fmla="*/ 1005583 h 3046369"/>
                <a:gd name="connsiteX37" fmla="*/ 10319 w 1125513"/>
                <a:gd name="connsiteY37" fmla="*/ 903850 h 3046369"/>
                <a:gd name="connsiteX38" fmla="*/ 93868 w 1125513"/>
                <a:gd name="connsiteY38" fmla="*/ 733084 h 3046369"/>
                <a:gd name="connsiteX39" fmla="*/ 247060 w 1125513"/>
                <a:gd name="connsiteY39" fmla="*/ 370420 h 3046369"/>
                <a:gd name="connsiteX40" fmla="*/ 277110 w 1125513"/>
                <a:gd name="connsiteY40" fmla="*/ 305883 h 3046369"/>
                <a:gd name="connsiteX0" fmla="*/ 277110 w 1129625"/>
                <a:gd name="connsiteY0" fmla="*/ 305883 h 3046369"/>
                <a:gd name="connsiteX1" fmla="*/ 342683 w 1129625"/>
                <a:gd name="connsiteY1" fmla="*/ 383515 h 3046369"/>
                <a:gd name="connsiteX2" fmla="*/ 527741 w 1129625"/>
                <a:gd name="connsiteY2" fmla="*/ 37725 h 3046369"/>
                <a:gd name="connsiteX3" fmla="*/ 582940 w 1129625"/>
                <a:gd name="connsiteY3" fmla="*/ 157164 h 3046369"/>
                <a:gd name="connsiteX4" fmla="*/ 667806 w 1129625"/>
                <a:gd name="connsiteY4" fmla="*/ 205656 h 3046369"/>
                <a:gd name="connsiteX5" fmla="*/ 827129 w 1129625"/>
                <a:gd name="connsiteY5" fmla="*/ 339859 h 3046369"/>
                <a:gd name="connsiteX6" fmla="*/ 875024 w 1129625"/>
                <a:gd name="connsiteY6" fmla="*/ 321310 h 3046369"/>
                <a:gd name="connsiteX7" fmla="*/ 967791 w 1129625"/>
                <a:gd name="connsiteY7" fmla="*/ 301597 h 3046369"/>
                <a:gd name="connsiteX8" fmla="*/ 960059 w 1129625"/>
                <a:gd name="connsiteY8" fmla="*/ 325381 h 3046369"/>
                <a:gd name="connsiteX9" fmla="*/ 964251 w 1129625"/>
                <a:gd name="connsiteY9" fmla="*/ 364865 h 3046369"/>
                <a:gd name="connsiteX10" fmla="*/ 975972 w 1129625"/>
                <a:gd name="connsiteY10" fmla="*/ 405079 h 3046369"/>
                <a:gd name="connsiteX11" fmla="*/ 992640 w 1129625"/>
                <a:gd name="connsiteY11" fmla="*/ 665695 h 3046369"/>
                <a:gd name="connsiteX12" fmla="*/ 1012124 w 1129625"/>
                <a:gd name="connsiteY12" fmla="*/ 693475 h 3046369"/>
                <a:gd name="connsiteX13" fmla="*/ 1023063 w 1129625"/>
                <a:gd name="connsiteY13" fmla="*/ 949718 h 3046369"/>
                <a:gd name="connsiteX14" fmla="*/ 1087091 w 1129625"/>
                <a:gd name="connsiteY14" fmla="*/ 932705 h 3046369"/>
                <a:gd name="connsiteX15" fmla="*/ 1123060 w 1129625"/>
                <a:gd name="connsiteY15" fmla="*/ 1114827 h 3046369"/>
                <a:gd name="connsiteX16" fmla="*/ 1047699 w 1129625"/>
                <a:gd name="connsiteY16" fmla="*/ 1467289 h 3046369"/>
                <a:gd name="connsiteX17" fmla="*/ 1076181 w 1129625"/>
                <a:gd name="connsiteY17" fmla="*/ 1758731 h 3046369"/>
                <a:gd name="connsiteX18" fmla="*/ 1017020 w 1129625"/>
                <a:gd name="connsiteY18" fmla="*/ 1815141 h 3046369"/>
                <a:gd name="connsiteX19" fmla="*/ 1006513 w 1129625"/>
                <a:gd name="connsiteY19" fmla="*/ 2054732 h 3046369"/>
                <a:gd name="connsiteX20" fmla="*/ 1008303 w 1129625"/>
                <a:gd name="connsiteY20" fmla="*/ 2142414 h 3046369"/>
                <a:gd name="connsiteX21" fmla="*/ 913698 w 1129625"/>
                <a:gd name="connsiteY21" fmla="*/ 2289351 h 3046369"/>
                <a:gd name="connsiteX22" fmla="*/ 955238 w 1129625"/>
                <a:gd name="connsiteY22" fmla="*/ 2408318 h 3046369"/>
                <a:gd name="connsiteX23" fmla="*/ 1052749 w 1129625"/>
                <a:gd name="connsiteY23" fmla="*/ 2935584 h 3046369"/>
                <a:gd name="connsiteX24" fmla="*/ 902167 w 1129625"/>
                <a:gd name="connsiteY24" fmla="*/ 2993316 h 3046369"/>
                <a:gd name="connsiteX25" fmla="*/ 663383 w 1129625"/>
                <a:gd name="connsiteY25" fmla="*/ 2617264 h 3046369"/>
                <a:gd name="connsiteX26" fmla="*/ 490567 w 1129625"/>
                <a:gd name="connsiteY26" fmla="*/ 2465920 h 3046369"/>
                <a:gd name="connsiteX27" fmla="*/ 461993 w 1129625"/>
                <a:gd name="connsiteY27" fmla="*/ 2145377 h 3046369"/>
                <a:gd name="connsiteX28" fmla="*/ 400429 w 1129625"/>
                <a:gd name="connsiteY28" fmla="*/ 2044915 h 3046369"/>
                <a:gd name="connsiteX29" fmla="*/ 410078 w 1129625"/>
                <a:gd name="connsiteY29" fmla="*/ 1982870 h 3046369"/>
                <a:gd name="connsiteX30" fmla="*/ 405631 w 1129625"/>
                <a:gd name="connsiteY30" fmla="*/ 1778135 h 3046369"/>
                <a:gd name="connsiteX31" fmla="*/ 251703 w 1129625"/>
                <a:gd name="connsiteY31" fmla="*/ 1613459 h 3046369"/>
                <a:gd name="connsiteX32" fmla="*/ 268989 w 1129625"/>
                <a:gd name="connsiteY32" fmla="*/ 1442643 h 3046369"/>
                <a:gd name="connsiteX33" fmla="*/ 301232 w 1129625"/>
                <a:gd name="connsiteY33" fmla="*/ 1254782 h 3046369"/>
                <a:gd name="connsiteX34" fmla="*/ 240685 w 1129625"/>
                <a:gd name="connsiteY34" fmla="*/ 1160812 h 3046369"/>
                <a:gd name="connsiteX35" fmla="*/ 180260 w 1129625"/>
                <a:gd name="connsiteY35" fmla="*/ 1095745 h 3046369"/>
                <a:gd name="connsiteX36" fmla="*/ 111960 w 1129625"/>
                <a:gd name="connsiteY36" fmla="*/ 1005583 h 3046369"/>
                <a:gd name="connsiteX37" fmla="*/ 10319 w 1129625"/>
                <a:gd name="connsiteY37" fmla="*/ 903850 h 3046369"/>
                <a:gd name="connsiteX38" fmla="*/ 93868 w 1129625"/>
                <a:gd name="connsiteY38" fmla="*/ 733084 h 3046369"/>
                <a:gd name="connsiteX39" fmla="*/ 247060 w 1129625"/>
                <a:gd name="connsiteY39" fmla="*/ 370420 h 3046369"/>
                <a:gd name="connsiteX40" fmla="*/ 277110 w 1129625"/>
                <a:gd name="connsiteY40" fmla="*/ 305883 h 3046369"/>
                <a:gd name="connsiteX0" fmla="*/ 277110 w 1133645"/>
                <a:gd name="connsiteY0" fmla="*/ 305883 h 3046369"/>
                <a:gd name="connsiteX1" fmla="*/ 342683 w 1133645"/>
                <a:gd name="connsiteY1" fmla="*/ 383515 h 3046369"/>
                <a:gd name="connsiteX2" fmla="*/ 527741 w 1133645"/>
                <a:gd name="connsiteY2" fmla="*/ 37725 h 3046369"/>
                <a:gd name="connsiteX3" fmla="*/ 582940 w 1133645"/>
                <a:gd name="connsiteY3" fmla="*/ 157164 h 3046369"/>
                <a:gd name="connsiteX4" fmla="*/ 667806 w 1133645"/>
                <a:gd name="connsiteY4" fmla="*/ 205656 h 3046369"/>
                <a:gd name="connsiteX5" fmla="*/ 827129 w 1133645"/>
                <a:gd name="connsiteY5" fmla="*/ 339859 h 3046369"/>
                <a:gd name="connsiteX6" fmla="*/ 875024 w 1133645"/>
                <a:gd name="connsiteY6" fmla="*/ 321310 h 3046369"/>
                <a:gd name="connsiteX7" fmla="*/ 967791 w 1133645"/>
                <a:gd name="connsiteY7" fmla="*/ 301597 h 3046369"/>
                <a:gd name="connsiteX8" fmla="*/ 960059 w 1133645"/>
                <a:gd name="connsiteY8" fmla="*/ 325381 h 3046369"/>
                <a:gd name="connsiteX9" fmla="*/ 964251 w 1133645"/>
                <a:gd name="connsiteY9" fmla="*/ 364865 h 3046369"/>
                <a:gd name="connsiteX10" fmla="*/ 975972 w 1133645"/>
                <a:gd name="connsiteY10" fmla="*/ 405079 h 3046369"/>
                <a:gd name="connsiteX11" fmla="*/ 992640 w 1133645"/>
                <a:gd name="connsiteY11" fmla="*/ 665695 h 3046369"/>
                <a:gd name="connsiteX12" fmla="*/ 1012124 w 1133645"/>
                <a:gd name="connsiteY12" fmla="*/ 693475 h 3046369"/>
                <a:gd name="connsiteX13" fmla="*/ 1023063 w 1133645"/>
                <a:gd name="connsiteY13" fmla="*/ 949718 h 3046369"/>
                <a:gd name="connsiteX14" fmla="*/ 1087091 w 1133645"/>
                <a:gd name="connsiteY14" fmla="*/ 932705 h 3046369"/>
                <a:gd name="connsiteX15" fmla="*/ 1123060 w 1133645"/>
                <a:gd name="connsiteY15" fmla="*/ 1114827 h 3046369"/>
                <a:gd name="connsiteX16" fmla="*/ 1023578 w 1133645"/>
                <a:gd name="connsiteY16" fmla="*/ 1538198 h 3046369"/>
                <a:gd name="connsiteX17" fmla="*/ 1076181 w 1133645"/>
                <a:gd name="connsiteY17" fmla="*/ 1758731 h 3046369"/>
                <a:gd name="connsiteX18" fmla="*/ 1017020 w 1133645"/>
                <a:gd name="connsiteY18" fmla="*/ 1815141 h 3046369"/>
                <a:gd name="connsiteX19" fmla="*/ 1006513 w 1133645"/>
                <a:gd name="connsiteY19" fmla="*/ 2054732 h 3046369"/>
                <a:gd name="connsiteX20" fmla="*/ 1008303 w 1133645"/>
                <a:gd name="connsiteY20" fmla="*/ 2142414 h 3046369"/>
                <a:gd name="connsiteX21" fmla="*/ 913698 w 1133645"/>
                <a:gd name="connsiteY21" fmla="*/ 2289351 h 3046369"/>
                <a:gd name="connsiteX22" fmla="*/ 955238 w 1133645"/>
                <a:gd name="connsiteY22" fmla="*/ 2408318 h 3046369"/>
                <a:gd name="connsiteX23" fmla="*/ 1052749 w 1133645"/>
                <a:gd name="connsiteY23" fmla="*/ 2935584 h 3046369"/>
                <a:gd name="connsiteX24" fmla="*/ 902167 w 1133645"/>
                <a:gd name="connsiteY24" fmla="*/ 2993316 h 3046369"/>
                <a:gd name="connsiteX25" fmla="*/ 663383 w 1133645"/>
                <a:gd name="connsiteY25" fmla="*/ 2617264 h 3046369"/>
                <a:gd name="connsiteX26" fmla="*/ 490567 w 1133645"/>
                <a:gd name="connsiteY26" fmla="*/ 2465920 h 3046369"/>
                <a:gd name="connsiteX27" fmla="*/ 461993 w 1133645"/>
                <a:gd name="connsiteY27" fmla="*/ 2145377 h 3046369"/>
                <a:gd name="connsiteX28" fmla="*/ 400429 w 1133645"/>
                <a:gd name="connsiteY28" fmla="*/ 2044915 h 3046369"/>
                <a:gd name="connsiteX29" fmla="*/ 410078 w 1133645"/>
                <a:gd name="connsiteY29" fmla="*/ 1982870 h 3046369"/>
                <a:gd name="connsiteX30" fmla="*/ 405631 w 1133645"/>
                <a:gd name="connsiteY30" fmla="*/ 1778135 h 3046369"/>
                <a:gd name="connsiteX31" fmla="*/ 251703 w 1133645"/>
                <a:gd name="connsiteY31" fmla="*/ 1613459 h 3046369"/>
                <a:gd name="connsiteX32" fmla="*/ 268989 w 1133645"/>
                <a:gd name="connsiteY32" fmla="*/ 1442643 h 3046369"/>
                <a:gd name="connsiteX33" fmla="*/ 301232 w 1133645"/>
                <a:gd name="connsiteY33" fmla="*/ 1254782 h 3046369"/>
                <a:gd name="connsiteX34" fmla="*/ 240685 w 1133645"/>
                <a:gd name="connsiteY34" fmla="*/ 1160812 h 3046369"/>
                <a:gd name="connsiteX35" fmla="*/ 180260 w 1133645"/>
                <a:gd name="connsiteY35" fmla="*/ 1095745 h 3046369"/>
                <a:gd name="connsiteX36" fmla="*/ 111960 w 1133645"/>
                <a:gd name="connsiteY36" fmla="*/ 1005583 h 3046369"/>
                <a:gd name="connsiteX37" fmla="*/ 10319 w 1133645"/>
                <a:gd name="connsiteY37" fmla="*/ 903850 h 3046369"/>
                <a:gd name="connsiteX38" fmla="*/ 93868 w 1133645"/>
                <a:gd name="connsiteY38" fmla="*/ 733084 h 3046369"/>
                <a:gd name="connsiteX39" fmla="*/ 247060 w 1133645"/>
                <a:gd name="connsiteY39" fmla="*/ 370420 h 3046369"/>
                <a:gd name="connsiteX40" fmla="*/ 277110 w 1133645"/>
                <a:gd name="connsiteY40" fmla="*/ 305883 h 3046369"/>
                <a:gd name="connsiteX0" fmla="*/ 277110 w 1133645"/>
                <a:gd name="connsiteY0" fmla="*/ 305883 h 3046369"/>
                <a:gd name="connsiteX1" fmla="*/ 342683 w 1133645"/>
                <a:gd name="connsiteY1" fmla="*/ 383515 h 3046369"/>
                <a:gd name="connsiteX2" fmla="*/ 527741 w 1133645"/>
                <a:gd name="connsiteY2" fmla="*/ 37725 h 3046369"/>
                <a:gd name="connsiteX3" fmla="*/ 582940 w 1133645"/>
                <a:gd name="connsiteY3" fmla="*/ 157164 h 3046369"/>
                <a:gd name="connsiteX4" fmla="*/ 667806 w 1133645"/>
                <a:gd name="connsiteY4" fmla="*/ 205656 h 3046369"/>
                <a:gd name="connsiteX5" fmla="*/ 827129 w 1133645"/>
                <a:gd name="connsiteY5" fmla="*/ 339859 h 3046369"/>
                <a:gd name="connsiteX6" fmla="*/ 875024 w 1133645"/>
                <a:gd name="connsiteY6" fmla="*/ 321310 h 3046369"/>
                <a:gd name="connsiteX7" fmla="*/ 967791 w 1133645"/>
                <a:gd name="connsiteY7" fmla="*/ 301597 h 3046369"/>
                <a:gd name="connsiteX8" fmla="*/ 960059 w 1133645"/>
                <a:gd name="connsiteY8" fmla="*/ 325381 h 3046369"/>
                <a:gd name="connsiteX9" fmla="*/ 964251 w 1133645"/>
                <a:gd name="connsiteY9" fmla="*/ 364865 h 3046369"/>
                <a:gd name="connsiteX10" fmla="*/ 975972 w 1133645"/>
                <a:gd name="connsiteY10" fmla="*/ 405079 h 3046369"/>
                <a:gd name="connsiteX11" fmla="*/ 992640 w 1133645"/>
                <a:gd name="connsiteY11" fmla="*/ 665695 h 3046369"/>
                <a:gd name="connsiteX12" fmla="*/ 1012124 w 1133645"/>
                <a:gd name="connsiteY12" fmla="*/ 693475 h 3046369"/>
                <a:gd name="connsiteX13" fmla="*/ 1023063 w 1133645"/>
                <a:gd name="connsiteY13" fmla="*/ 949718 h 3046369"/>
                <a:gd name="connsiteX14" fmla="*/ 1087091 w 1133645"/>
                <a:gd name="connsiteY14" fmla="*/ 932705 h 3046369"/>
                <a:gd name="connsiteX15" fmla="*/ 1123060 w 1133645"/>
                <a:gd name="connsiteY15" fmla="*/ 1114827 h 3046369"/>
                <a:gd name="connsiteX16" fmla="*/ 1023578 w 1133645"/>
                <a:gd name="connsiteY16" fmla="*/ 1538198 h 3046369"/>
                <a:gd name="connsiteX17" fmla="*/ 1076181 w 1133645"/>
                <a:gd name="connsiteY17" fmla="*/ 1758731 h 3046369"/>
                <a:gd name="connsiteX18" fmla="*/ 1017020 w 1133645"/>
                <a:gd name="connsiteY18" fmla="*/ 1815141 h 3046369"/>
                <a:gd name="connsiteX19" fmla="*/ 982391 w 1133645"/>
                <a:gd name="connsiteY19" fmla="*/ 2054732 h 3046369"/>
                <a:gd name="connsiteX20" fmla="*/ 1008303 w 1133645"/>
                <a:gd name="connsiteY20" fmla="*/ 2142414 h 3046369"/>
                <a:gd name="connsiteX21" fmla="*/ 913698 w 1133645"/>
                <a:gd name="connsiteY21" fmla="*/ 2289351 h 3046369"/>
                <a:gd name="connsiteX22" fmla="*/ 955238 w 1133645"/>
                <a:gd name="connsiteY22" fmla="*/ 2408318 h 3046369"/>
                <a:gd name="connsiteX23" fmla="*/ 1052749 w 1133645"/>
                <a:gd name="connsiteY23" fmla="*/ 2935584 h 3046369"/>
                <a:gd name="connsiteX24" fmla="*/ 902167 w 1133645"/>
                <a:gd name="connsiteY24" fmla="*/ 2993316 h 3046369"/>
                <a:gd name="connsiteX25" fmla="*/ 663383 w 1133645"/>
                <a:gd name="connsiteY25" fmla="*/ 2617264 h 3046369"/>
                <a:gd name="connsiteX26" fmla="*/ 490567 w 1133645"/>
                <a:gd name="connsiteY26" fmla="*/ 2465920 h 3046369"/>
                <a:gd name="connsiteX27" fmla="*/ 461993 w 1133645"/>
                <a:gd name="connsiteY27" fmla="*/ 2145377 h 3046369"/>
                <a:gd name="connsiteX28" fmla="*/ 400429 w 1133645"/>
                <a:gd name="connsiteY28" fmla="*/ 2044915 h 3046369"/>
                <a:gd name="connsiteX29" fmla="*/ 410078 w 1133645"/>
                <a:gd name="connsiteY29" fmla="*/ 1982870 h 3046369"/>
                <a:gd name="connsiteX30" fmla="*/ 405631 w 1133645"/>
                <a:gd name="connsiteY30" fmla="*/ 1778135 h 3046369"/>
                <a:gd name="connsiteX31" fmla="*/ 251703 w 1133645"/>
                <a:gd name="connsiteY31" fmla="*/ 1613459 h 3046369"/>
                <a:gd name="connsiteX32" fmla="*/ 268989 w 1133645"/>
                <a:gd name="connsiteY32" fmla="*/ 1442643 h 3046369"/>
                <a:gd name="connsiteX33" fmla="*/ 301232 w 1133645"/>
                <a:gd name="connsiteY33" fmla="*/ 1254782 h 3046369"/>
                <a:gd name="connsiteX34" fmla="*/ 240685 w 1133645"/>
                <a:gd name="connsiteY34" fmla="*/ 1160812 h 3046369"/>
                <a:gd name="connsiteX35" fmla="*/ 180260 w 1133645"/>
                <a:gd name="connsiteY35" fmla="*/ 1095745 h 3046369"/>
                <a:gd name="connsiteX36" fmla="*/ 111960 w 1133645"/>
                <a:gd name="connsiteY36" fmla="*/ 1005583 h 3046369"/>
                <a:gd name="connsiteX37" fmla="*/ 10319 w 1133645"/>
                <a:gd name="connsiteY37" fmla="*/ 903850 h 3046369"/>
                <a:gd name="connsiteX38" fmla="*/ 93868 w 1133645"/>
                <a:gd name="connsiteY38" fmla="*/ 733084 h 3046369"/>
                <a:gd name="connsiteX39" fmla="*/ 247060 w 1133645"/>
                <a:gd name="connsiteY39" fmla="*/ 370420 h 3046369"/>
                <a:gd name="connsiteX40" fmla="*/ 277110 w 1133645"/>
                <a:gd name="connsiteY40" fmla="*/ 305883 h 3046369"/>
                <a:gd name="connsiteX0" fmla="*/ 277110 w 1133645"/>
                <a:gd name="connsiteY0" fmla="*/ 305883 h 3046369"/>
                <a:gd name="connsiteX1" fmla="*/ 342683 w 1133645"/>
                <a:gd name="connsiteY1" fmla="*/ 383515 h 3046369"/>
                <a:gd name="connsiteX2" fmla="*/ 527741 w 1133645"/>
                <a:gd name="connsiteY2" fmla="*/ 37725 h 3046369"/>
                <a:gd name="connsiteX3" fmla="*/ 582940 w 1133645"/>
                <a:gd name="connsiteY3" fmla="*/ 157164 h 3046369"/>
                <a:gd name="connsiteX4" fmla="*/ 667806 w 1133645"/>
                <a:gd name="connsiteY4" fmla="*/ 205656 h 3046369"/>
                <a:gd name="connsiteX5" fmla="*/ 827129 w 1133645"/>
                <a:gd name="connsiteY5" fmla="*/ 339859 h 3046369"/>
                <a:gd name="connsiteX6" fmla="*/ 875024 w 1133645"/>
                <a:gd name="connsiteY6" fmla="*/ 321310 h 3046369"/>
                <a:gd name="connsiteX7" fmla="*/ 967791 w 1133645"/>
                <a:gd name="connsiteY7" fmla="*/ 301597 h 3046369"/>
                <a:gd name="connsiteX8" fmla="*/ 960059 w 1133645"/>
                <a:gd name="connsiteY8" fmla="*/ 325381 h 3046369"/>
                <a:gd name="connsiteX9" fmla="*/ 964251 w 1133645"/>
                <a:gd name="connsiteY9" fmla="*/ 364865 h 3046369"/>
                <a:gd name="connsiteX10" fmla="*/ 975972 w 1133645"/>
                <a:gd name="connsiteY10" fmla="*/ 405079 h 3046369"/>
                <a:gd name="connsiteX11" fmla="*/ 992640 w 1133645"/>
                <a:gd name="connsiteY11" fmla="*/ 665695 h 3046369"/>
                <a:gd name="connsiteX12" fmla="*/ 983178 w 1133645"/>
                <a:gd name="connsiteY12" fmla="*/ 790974 h 3046369"/>
                <a:gd name="connsiteX13" fmla="*/ 1023063 w 1133645"/>
                <a:gd name="connsiteY13" fmla="*/ 949718 h 3046369"/>
                <a:gd name="connsiteX14" fmla="*/ 1087091 w 1133645"/>
                <a:gd name="connsiteY14" fmla="*/ 932705 h 3046369"/>
                <a:gd name="connsiteX15" fmla="*/ 1123060 w 1133645"/>
                <a:gd name="connsiteY15" fmla="*/ 1114827 h 3046369"/>
                <a:gd name="connsiteX16" fmla="*/ 1023578 w 1133645"/>
                <a:gd name="connsiteY16" fmla="*/ 1538198 h 3046369"/>
                <a:gd name="connsiteX17" fmla="*/ 1076181 w 1133645"/>
                <a:gd name="connsiteY17" fmla="*/ 1758731 h 3046369"/>
                <a:gd name="connsiteX18" fmla="*/ 1017020 w 1133645"/>
                <a:gd name="connsiteY18" fmla="*/ 1815141 h 3046369"/>
                <a:gd name="connsiteX19" fmla="*/ 982391 w 1133645"/>
                <a:gd name="connsiteY19" fmla="*/ 2054732 h 3046369"/>
                <a:gd name="connsiteX20" fmla="*/ 1008303 w 1133645"/>
                <a:gd name="connsiteY20" fmla="*/ 2142414 h 3046369"/>
                <a:gd name="connsiteX21" fmla="*/ 913698 w 1133645"/>
                <a:gd name="connsiteY21" fmla="*/ 2289351 h 3046369"/>
                <a:gd name="connsiteX22" fmla="*/ 955238 w 1133645"/>
                <a:gd name="connsiteY22" fmla="*/ 2408318 h 3046369"/>
                <a:gd name="connsiteX23" fmla="*/ 1052749 w 1133645"/>
                <a:gd name="connsiteY23" fmla="*/ 2935584 h 3046369"/>
                <a:gd name="connsiteX24" fmla="*/ 902167 w 1133645"/>
                <a:gd name="connsiteY24" fmla="*/ 2993316 h 3046369"/>
                <a:gd name="connsiteX25" fmla="*/ 663383 w 1133645"/>
                <a:gd name="connsiteY25" fmla="*/ 2617264 h 3046369"/>
                <a:gd name="connsiteX26" fmla="*/ 490567 w 1133645"/>
                <a:gd name="connsiteY26" fmla="*/ 2465920 h 3046369"/>
                <a:gd name="connsiteX27" fmla="*/ 461993 w 1133645"/>
                <a:gd name="connsiteY27" fmla="*/ 2145377 h 3046369"/>
                <a:gd name="connsiteX28" fmla="*/ 400429 w 1133645"/>
                <a:gd name="connsiteY28" fmla="*/ 2044915 h 3046369"/>
                <a:gd name="connsiteX29" fmla="*/ 410078 w 1133645"/>
                <a:gd name="connsiteY29" fmla="*/ 1982870 h 3046369"/>
                <a:gd name="connsiteX30" fmla="*/ 405631 w 1133645"/>
                <a:gd name="connsiteY30" fmla="*/ 1778135 h 3046369"/>
                <a:gd name="connsiteX31" fmla="*/ 251703 w 1133645"/>
                <a:gd name="connsiteY31" fmla="*/ 1613459 h 3046369"/>
                <a:gd name="connsiteX32" fmla="*/ 268989 w 1133645"/>
                <a:gd name="connsiteY32" fmla="*/ 1442643 h 3046369"/>
                <a:gd name="connsiteX33" fmla="*/ 301232 w 1133645"/>
                <a:gd name="connsiteY33" fmla="*/ 1254782 h 3046369"/>
                <a:gd name="connsiteX34" fmla="*/ 240685 w 1133645"/>
                <a:gd name="connsiteY34" fmla="*/ 1160812 h 3046369"/>
                <a:gd name="connsiteX35" fmla="*/ 180260 w 1133645"/>
                <a:gd name="connsiteY35" fmla="*/ 1095745 h 3046369"/>
                <a:gd name="connsiteX36" fmla="*/ 111960 w 1133645"/>
                <a:gd name="connsiteY36" fmla="*/ 1005583 h 3046369"/>
                <a:gd name="connsiteX37" fmla="*/ 10319 w 1133645"/>
                <a:gd name="connsiteY37" fmla="*/ 903850 h 3046369"/>
                <a:gd name="connsiteX38" fmla="*/ 93868 w 1133645"/>
                <a:gd name="connsiteY38" fmla="*/ 733084 h 3046369"/>
                <a:gd name="connsiteX39" fmla="*/ 247060 w 1133645"/>
                <a:gd name="connsiteY39" fmla="*/ 370420 h 3046369"/>
                <a:gd name="connsiteX40" fmla="*/ 277110 w 1133645"/>
                <a:gd name="connsiteY40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51703 w 1125513"/>
                <a:gd name="connsiteY32" fmla="*/ 1613459 h 3046369"/>
                <a:gd name="connsiteX33" fmla="*/ 268989 w 1125513"/>
                <a:gd name="connsiteY33" fmla="*/ 1442643 h 3046369"/>
                <a:gd name="connsiteX34" fmla="*/ 301232 w 1125513"/>
                <a:gd name="connsiteY34" fmla="*/ 1254782 h 3046369"/>
                <a:gd name="connsiteX35" fmla="*/ 240685 w 1125513"/>
                <a:gd name="connsiteY35" fmla="*/ 1160812 h 3046369"/>
                <a:gd name="connsiteX36" fmla="*/ 180260 w 1125513"/>
                <a:gd name="connsiteY36" fmla="*/ 1095745 h 3046369"/>
                <a:gd name="connsiteX37" fmla="*/ 111960 w 1125513"/>
                <a:gd name="connsiteY37" fmla="*/ 1005583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51703 w 1125513"/>
                <a:gd name="connsiteY32" fmla="*/ 1613459 h 3046369"/>
                <a:gd name="connsiteX33" fmla="*/ 268989 w 1125513"/>
                <a:gd name="connsiteY33" fmla="*/ 1442643 h 3046369"/>
                <a:gd name="connsiteX34" fmla="*/ 301232 w 1125513"/>
                <a:gd name="connsiteY34" fmla="*/ 1254782 h 3046369"/>
                <a:gd name="connsiteX35" fmla="*/ 240685 w 1125513"/>
                <a:gd name="connsiteY35" fmla="*/ 1160812 h 3046369"/>
                <a:gd name="connsiteX36" fmla="*/ 180260 w 1125513"/>
                <a:gd name="connsiteY36" fmla="*/ 1095745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51703 w 1125513"/>
                <a:gd name="connsiteY32" fmla="*/ 1613459 h 3046369"/>
                <a:gd name="connsiteX33" fmla="*/ 268989 w 1125513"/>
                <a:gd name="connsiteY33" fmla="*/ 1442643 h 3046369"/>
                <a:gd name="connsiteX34" fmla="*/ 301232 w 1125513"/>
                <a:gd name="connsiteY34" fmla="*/ 1254782 h 3046369"/>
                <a:gd name="connsiteX35" fmla="*/ 240685 w 1125513"/>
                <a:gd name="connsiteY35" fmla="*/ 1160812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51703 w 1125513"/>
                <a:gd name="connsiteY32" fmla="*/ 1613459 h 3046369"/>
                <a:gd name="connsiteX33" fmla="*/ 268989 w 1125513"/>
                <a:gd name="connsiteY33" fmla="*/ 1442643 h 3046369"/>
                <a:gd name="connsiteX34" fmla="*/ 301232 w 1125513"/>
                <a:gd name="connsiteY34" fmla="*/ 1254782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80650 w 1125513"/>
                <a:gd name="connsiteY32" fmla="*/ 1666640 h 3046369"/>
                <a:gd name="connsiteX33" fmla="*/ 268989 w 1125513"/>
                <a:gd name="connsiteY33" fmla="*/ 1442643 h 3046369"/>
                <a:gd name="connsiteX34" fmla="*/ 301232 w 1125513"/>
                <a:gd name="connsiteY34" fmla="*/ 1254782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80650 w 1125513"/>
                <a:gd name="connsiteY32" fmla="*/ 1666640 h 3046369"/>
                <a:gd name="connsiteX33" fmla="*/ 307585 w 1125513"/>
                <a:gd name="connsiteY33" fmla="*/ 1433780 h 3046369"/>
                <a:gd name="connsiteX34" fmla="*/ 301232 w 1125513"/>
                <a:gd name="connsiteY34" fmla="*/ 1254782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37231 w 1125513"/>
                <a:gd name="connsiteY32" fmla="*/ 1622323 h 3046369"/>
                <a:gd name="connsiteX33" fmla="*/ 307585 w 1125513"/>
                <a:gd name="connsiteY33" fmla="*/ 1433780 h 3046369"/>
                <a:gd name="connsiteX34" fmla="*/ 301232 w 1125513"/>
                <a:gd name="connsiteY34" fmla="*/ 1254782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37231 w 1125513"/>
                <a:gd name="connsiteY32" fmla="*/ 1622323 h 3046369"/>
                <a:gd name="connsiteX33" fmla="*/ 264165 w 1125513"/>
                <a:gd name="connsiteY33" fmla="*/ 1424916 h 3046369"/>
                <a:gd name="connsiteX34" fmla="*/ 301232 w 1125513"/>
                <a:gd name="connsiteY34" fmla="*/ 1254782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7110 w 1125513"/>
                <a:gd name="connsiteY0" fmla="*/ 305883 h 3046369"/>
                <a:gd name="connsiteX1" fmla="*/ 342683 w 1125513"/>
                <a:gd name="connsiteY1" fmla="*/ 383515 h 3046369"/>
                <a:gd name="connsiteX2" fmla="*/ 527741 w 1125513"/>
                <a:gd name="connsiteY2" fmla="*/ 37725 h 3046369"/>
                <a:gd name="connsiteX3" fmla="*/ 582940 w 1125513"/>
                <a:gd name="connsiteY3" fmla="*/ 157164 h 3046369"/>
                <a:gd name="connsiteX4" fmla="*/ 667806 w 1125513"/>
                <a:gd name="connsiteY4" fmla="*/ 205656 h 3046369"/>
                <a:gd name="connsiteX5" fmla="*/ 827129 w 1125513"/>
                <a:gd name="connsiteY5" fmla="*/ 339859 h 3046369"/>
                <a:gd name="connsiteX6" fmla="*/ 875024 w 1125513"/>
                <a:gd name="connsiteY6" fmla="*/ 321310 h 3046369"/>
                <a:gd name="connsiteX7" fmla="*/ 967791 w 1125513"/>
                <a:gd name="connsiteY7" fmla="*/ 301597 h 3046369"/>
                <a:gd name="connsiteX8" fmla="*/ 960059 w 1125513"/>
                <a:gd name="connsiteY8" fmla="*/ 325381 h 3046369"/>
                <a:gd name="connsiteX9" fmla="*/ 964251 w 1125513"/>
                <a:gd name="connsiteY9" fmla="*/ 364865 h 3046369"/>
                <a:gd name="connsiteX10" fmla="*/ 975972 w 1125513"/>
                <a:gd name="connsiteY10" fmla="*/ 405079 h 3046369"/>
                <a:gd name="connsiteX11" fmla="*/ 992640 w 1125513"/>
                <a:gd name="connsiteY11" fmla="*/ 665695 h 3046369"/>
                <a:gd name="connsiteX12" fmla="*/ 983178 w 1125513"/>
                <a:gd name="connsiteY12" fmla="*/ 790974 h 3046369"/>
                <a:gd name="connsiteX13" fmla="*/ 1023063 w 1125513"/>
                <a:gd name="connsiteY13" fmla="*/ 949718 h 3046369"/>
                <a:gd name="connsiteX14" fmla="*/ 1087091 w 1125513"/>
                <a:gd name="connsiteY14" fmla="*/ 932705 h 3046369"/>
                <a:gd name="connsiteX15" fmla="*/ 1123060 w 1125513"/>
                <a:gd name="connsiteY15" fmla="*/ 1114827 h 3046369"/>
                <a:gd name="connsiteX16" fmla="*/ 1075844 w 1125513"/>
                <a:gd name="connsiteY16" fmla="*/ 1335830 h 3046369"/>
                <a:gd name="connsiteX17" fmla="*/ 1023578 w 1125513"/>
                <a:gd name="connsiteY17" fmla="*/ 1538198 h 3046369"/>
                <a:gd name="connsiteX18" fmla="*/ 1076181 w 1125513"/>
                <a:gd name="connsiteY18" fmla="*/ 1758731 h 3046369"/>
                <a:gd name="connsiteX19" fmla="*/ 1017020 w 1125513"/>
                <a:gd name="connsiteY19" fmla="*/ 1815141 h 3046369"/>
                <a:gd name="connsiteX20" fmla="*/ 982391 w 1125513"/>
                <a:gd name="connsiteY20" fmla="*/ 2054732 h 3046369"/>
                <a:gd name="connsiteX21" fmla="*/ 1008303 w 1125513"/>
                <a:gd name="connsiteY21" fmla="*/ 2142414 h 3046369"/>
                <a:gd name="connsiteX22" fmla="*/ 913698 w 1125513"/>
                <a:gd name="connsiteY22" fmla="*/ 2289351 h 3046369"/>
                <a:gd name="connsiteX23" fmla="*/ 955238 w 1125513"/>
                <a:gd name="connsiteY23" fmla="*/ 2408318 h 3046369"/>
                <a:gd name="connsiteX24" fmla="*/ 1052749 w 1125513"/>
                <a:gd name="connsiteY24" fmla="*/ 2935584 h 3046369"/>
                <a:gd name="connsiteX25" fmla="*/ 902167 w 1125513"/>
                <a:gd name="connsiteY25" fmla="*/ 2993316 h 3046369"/>
                <a:gd name="connsiteX26" fmla="*/ 663383 w 1125513"/>
                <a:gd name="connsiteY26" fmla="*/ 2617264 h 3046369"/>
                <a:gd name="connsiteX27" fmla="*/ 490567 w 1125513"/>
                <a:gd name="connsiteY27" fmla="*/ 2465920 h 3046369"/>
                <a:gd name="connsiteX28" fmla="*/ 461993 w 1125513"/>
                <a:gd name="connsiteY28" fmla="*/ 2145377 h 3046369"/>
                <a:gd name="connsiteX29" fmla="*/ 400429 w 1125513"/>
                <a:gd name="connsiteY29" fmla="*/ 2044915 h 3046369"/>
                <a:gd name="connsiteX30" fmla="*/ 410078 w 1125513"/>
                <a:gd name="connsiteY30" fmla="*/ 1982870 h 3046369"/>
                <a:gd name="connsiteX31" fmla="*/ 405631 w 1125513"/>
                <a:gd name="connsiteY31" fmla="*/ 1778135 h 3046369"/>
                <a:gd name="connsiteX32" fmla="*/ 237231 w 1125513"/>
                <a:gd name="connsiteY32" fmla="*/ 1622323 h 3046369"/>
                <a:gd name="connsiteX33" fmla="*/ 264165 w 1125513"/>
                <a:gd name="connsiteY33" fmla="*/ 1424916 h 3046369"/>
                <a:gd name="connsiteX34" fmla="*/ 262637 w 1125513"/>
                <a:gd name="connsiteY34" fmla="*/ 1254783 h 3046369"/>
                <a:gd name="connsiteX35" fmla="*/ 250334 w 1125513"/>
                <a:gd name="connsiteY35" fmla="*/ 1151949 h 3046369"/>
                <a:gd name="connsiteX36" fmla="*/ 242977 w 1125513"/>
                <a:gd name="connsiteY36" fmla="*/ 980519 h 3046369"/>
                <a:gd name="connsiteX37" fmla="*/ 198800 w 1125513"/>
                <a:gd name="connsiteY37" fmla="*/ 961266 h 3046369"/>
                <a:gd name="connsiteX38" fmla="*/ 10319 w 1125513"/>
                <a:gd name="connsiteY38" fmla="*/ 903850 h 3046369"/>
                <a:gd name="connsiteX39" fmla="*/ 93868 w 1125513"/>
                <a:gd name="connsiteY39" fmla="*/ 733084 h 3046369"/>
                <a:gd name="connsiteX40" fmla="*/ 247060 w 1125513"/>
                <a:gd name="connsiteY40" fmla="*/ 370420 h 3046369"/>
                <a:gd name="connsiteX41" fmla="*/ 277110 w 1125513"/>
                <a:gd name="connsiteY41" fmla="*/ 305883 h 3046369"/>
                <a:gd name="connsiteX0" fmla="*/ 276003 w 1124406"/>
                <a:gd name="connsiteY0" fmla="*/ 305883 h 3046369"/>
                <a:gd name="connsiteX1" fmla="*/ 341576 w 1124406"/>
                <a:gd name="connsiteY1" fmla="*/ 383515 h 3046369"/>
                <a:gd name="connsiteX2" fmla="*/ 526634 w 1124406"/>
                <a:gd name="connsiteY2" fmla="*/ 37725 h 3046369"/>
                <a:gd name="connsiteX3" fmla="*/ 581833 w 1124406"/>
                <a:gd name="connsiteY3" fmla="*/ 157164 h 3046369"/>
                <a:gd name="connsiteX4" fmla="*/ 666699 w 1124406"/>
                <a:gd name="connsiteY4" fmla="*/ 205656 h 3046369"/>
                <a:gd name="connsiteX5" fmla="*/ 826022 w 1124406"/>
                <a:gd name="connsiteY5" fmla="*/ 339859 h 3046369"/>
                <a:gd name="connsiteX6" fmla="*/ 873917 w 1124406"/>
                <a:gd name="connsiteY6" fmla="*/ 321310 h 3046369"/>
                <a:gd name="connsiteX7" fmla="*/ 966684 w 1124406"/>
                <a:gd name="connsiteY7" fmla="*/ 301597 h 3046369"/>
                <a:gd name="connsiteX8" fmla="*/ 958952 w 1124406"/>
                <a:gd name="connsiteY8" fmla="*/ 325381 h 3046369"/>
                <a:gd name="connsiteX9" fmla="*/ 963144 w 1124406"/>
                <a:gd name="connsiteY9" fmla="*/ 364865 h 3046369"/>
                <a:gd name="connsiteX10" fmla="*/ 974865 w 1124406"/>
                <a:gd name="connsiteY10" fmla="*/ 405079 h 3046369"/>
                <a:gd name="connsiteX11" fmla="*/ 991533 w 1124406"/>
                <a:gd name="connsiteY11" fmla="*/ 665695 h 3046369"/>
                <a:gd name="connsiteX12" fmla="*/ 982071 w 1124406"/>
                <a:gd name="connsiteY12" fmla="*/ 790974 h 3046369"/>
                <a:gd name="connsiteX13" fmla="*/ 1021956 w 1124406"/>
                <a:gd name="connsiteY13" fmla="*/ 949718 h 3046369"/>
                <a:gd name="connsiteX14" fmla="*/ 1085984 w 1124406"/>
                <a:gd name="connsiteY14" fmla="*/ 932705 h 3046369"/>
                <a:gd name="connsiteX15" fmla="*/ 1121953 w 1124406"/>
                <a:gd name="connsiteY15" fmla="*/ 1114827 h 3046369"/>
                <a:gd name="connsiteX16" fmla="*/ 1074737 w 1124406"/>
                <a:gd name="connsiteY16" fmla="*/ 1335830 h 3046369"/>
                <a:gd name="connsiteX17" fmla="*/ 1022471 w 1124406"/>
                <a:gd name="connsiteY17" fmla="*/ 1538198 h 3046369"/>
                <a:gd name="connsiteX18" fmla="*/ 1075074 w 1124406"/>
                <a:gd name="connsiteY18" fmla="*/ 1758731 h 3046369"/>
                <a:gd name="connsiteX19" fmla="*/ 1015913 w 1124406"/>
                <a:gd name="connsiteY19" fmla="*/ 1815141 h 3046369"/>
                <a:gd name="connsiteX20" fmla="*/ 981284 w 1124406"/>
                <a:gd name="connsiteY20" fmla="*/ 2054732 h 3046369"/>
                <a:gd name="connsiteX21" fmla="*/ 1007196 w 1124406"/>
                <a:gd name="connsiteY21" fmla="*/ 2142414 h 3046369"/>
                <a:gd name="connsiteX22" fmla="*/ 912591 w 1124406"/>
                <a:gd name="connsiteY22" fmla="*/ 2289351 h 3046369"/>
                <a:gd name="connsiteX23" fmla="*/ 954131 w 1124406"/>
                <a:gd name="connsiteY23" fmla="*/ 2408318 h 3046369"/>
                <a:gd name="connsiteX24" fmla="*/ 1051642 w 1124406"/>
                <a:gd name="connsiteY24" fmla="*/ 2935584 h 3046369"/>
                <a:gd name="connsiteX25" fmla="*/ 901060 w 1124406"/>
                <a:gd name="connsiteY25" fmla="*/ 2993316 h 3046369"/>
                <a:gd name="connsiteX26" fmla="*/ 662276 w 1124406"/>
                <a:gd name="connsiteY26" fmla="*/ 2617264 h 3046369"/>
                <a:gd name="connsiteX27" fmla="*/ 489460 w 1124406"/>
                <a:gd name="connsiteY27" fmla="*/ 2465920 h 3046369"/>
                <a:gd name="connsiteX28" fmla="*/ 460886 w 1124406"/>
                <a:gd name="connsiteY28" fmla="*/ 2145377 h 3046369"/>
                <a:gd name="connsiteX29" fmla="*/ 399322 w 1124406"/>
                <a:gd name="connsiteY29" fmla="*/ 2044915 h 3046369"/>
                <a:gd name="connsiteX30" fmla="*/ 408971 w 1124406"/>
                <a:gd name="connsiteY30" fmla="*/ 1982870 h 3046369"/>
                <a:gd name="connsiteX31" fmla="*/ 404524 w 1124406"/>
                <a:gd name="connsiteY31" fmla="*/ 1778135 h 3046369"/>
                <a:gd name="connsiteX32" fmla="*/ 236124 w 1124406"/>
                <a:gd name="connsiteY32" fmla="*/ 1622323 h 3046369"/>
                <a:gd name="connsiteX33" fmla="*/ 263058 w 1124406"/>
                <a:gd name="connsiteY33" fmla="*/ 1424916 h 3046369"/>
                <a:gd name="connsiteX34" fmla="*/ 261530 w 1124406"/>
                <a:gd name="connsiteY34" fmla="*/ 1254783 h 3046369"/>
                <a:gd name="connsiteX35" fmla="*/ 249227 w 1124406"/>
                <a:gd name="connsiteY35" fmla="*/ 1151949 h 3046369"/>
                <a:gd name="connsiteX36" fmla="*/ 241870 w 1124406"/>
                <a:gd name="connsiteY36" fmla="*/ 980519 h 3046369"/>
                <a:gd name="connsiteX37" fmla="*/ 197693 w 1124406"/>
                <a:gd name="connsiteY37" fmla="*/ 961266 h 3046369"/>
                <a:gd name="connsiteX38" fmla="*/ 95380 w 1124406"/>
                <a:gd name="connsiteY38" fmla="*/ 866061 h 3046369"/>
                <a:gd name="connsiteX39" fmla="*/ 9212 w 1124406"/>
                <a:gd name="connsiteY39" fmla="*/ 903850 h 3046369"/>
                <a:gd name="connsiteX40" fmla="*/ 92761 w 1124406"/>
                <a:gd name="connsiteY40" fmla="*/ 733084 h 3046369"/>
                <a:gd name="connsiteX41" fmla="*/ 245953 w 1124406"/>
                <a:gd name="connsiteY41" fmla="*/ 370420 h 3046369"/>
                <a:gd name="connsiteX42" fmla="*/ 276003 w 1124406"/>
                <a:gd name="connsiteY42" fmla="*/ 305883 h 3046369"/>
                <a:gd name="connsiteX0" fmla="*/ 276003 w 1124406"/>
                <a:gd name="connsiteY0" fmla="*/ 305883 h 3046369"/>
                <a:gd name="connsiteX1" fmla="*/ 341576 w 1124406"/>
                <a:gd name="connsiteY1" fmla="*/ 383515 h 3046369"/>
                <a:gd name="connsiteX2" fmla="*/ 526634 w 1124406"/>
                <a:gd name="connsiteY2" fmla="*/ 37725 h 3046369"/>
                <a:gd name="connsiteX3" fmla="*/ 581833 w 1124406"/>
                <a:gd name="connsiteY3" fmla="*/ 157164 h 3046369"/>
                <a:gd name="connsiteX4" fmla="*/ 666699 w 1124406"/>
                <a:gd name="connsiteY4" fmla="*/ 205656 h 3046369"/>
                <a:gd name="connsiteX5" fmla="*/ 826022 w 1124406"/>
                <a:gd name="connsiteY5" fmla="*/ 339859 h 3046369"/>
                <a:gd name="connsiteX6" fmla="*/ 873917 w 1124406"/>
                <a:gd name="connsiteY6" fmla="*/ 321310 h 3046369"/>
                <a:gd name="connsiteX7" fmla="*/ 966684 w 1124406"/>
                <a:gd name="connsiteY7" fmla="*/ 301597 h 3046369"/>
                <a:gd name="connsiteX8" fmla="*/ 958952 w 1124406"/>
                <a:gd name="connsiteY8" fmla="*/ 325381 h 3046369"/>
                <a:gd name="connsiteX9" fmla="*/ 963144 w 1124406"/>
                <a:gd name="connsiteY9" fmla="*/ 364865 h 3046369"/>
                <a:gd name="connsiteX10" fmla="*/ 974865 w 1124406"/>
                <a:gd name="connsiteY10" fmla="*/ 405079 h 3046369"/>
                <a:gd name="connsiteX11" fmla="*/ 991533 w 1124406"/>
                <a:gd name="connsiteY11" fmla="*/ 665695 h 3046369"/>
                <a:gd name="connsiteX12" fmla="*/ 982071 w 1124406"/>
                <a:gd name="connsiteY12" fmla="*/ 790974 h 3046369"/>
                <a:gd name="connsiteX13" fmla="*/ 1021956 w 1124406"/>
                <a:gd name="connsiteY13" fmla="*/ 949718 h 3046369"/>
                <a:gd name="connsiteX14" fmla="*/ 1085984 w 1124406"/>
                <a:gd name="connsiteY14" fmla="*/ 932705 h 3046369"/>
                <a:gd name="connsiteX15" fmla="*/ 1121953 w 1124406"/>
                <a:gd name="connsiteY15" fmla="*/ 1114827 h 3046369"/>
                <a:gd name="connsiteX16" fmla="*/ 1074737 w 1124406"/>
                <a:gd name="connsiteY16" fmla="*/ 1335830 h 3046369"/>
                <a:gd name="connsiteX17" fmla="*/ 1022471 w 1124406"/>
                <a:gd name="connsiteY17" fmla="*/ 1538198 h 3046369"/>
                <a:gd name="connsiteX18" fmla="*/ 1075074 w 1124406"/>
                <a:gd name="connsiteY18" fmla="*/ 1758731 h 3046369"/>
                <a:gd name="connsiteX19" fmla="*/ 1015913 w 1124406"/>
                <a:gd name="connsiteY19" fmla="*/ 1815141 h 3046369"/>
                <a:gd name="connsiteX20" fmla="*/ 981284 w 1124406"/>
                <a:gd name="connsiteY20" fmla="*/ 2054732 h 3046369"/>
                <a:gd name="connsiteX21" fmla="*/ 1007196 w 1124406"/>
                <a:gd name="connsiteY21" fmla="*/ 2142414 h 3046369"/>
                <a:gd name="connsiteX22" fmla="*/ 912591 w 1124406"/>
                <a:gd name="connsiteY22" fmla="*/ 2289351 h 3046369"/>
                <a:gd name="connsiteX23" fmla="*/ 954131 w 1124406"/>
                <a:gd name="connsiteY23" fmla="*/ 2408318 h 3046369"/>
                <a:gd name="connsiteX24" fmla="*/ 1051642 w 1124406"/>
                <a:gd name="connsiteY24" fmla="*/ 2935584 h 3046369"/>
                <a:gd name="connsiteX25" fmla="*/ 901060 w 1124406"/>
                <a:gd name="connsiteY25" fmla="*/ 2993316 h 3046369"/>
                <a:gd name="connsiteX26" fmla="*/ 662276 w 1124406"/>
                <a:gd name="connsiteY26" fmla="*/ 2617264 h 3046369"/>
                <a:gd name="connsiteX27" fmla="*/ 489460 w 1124406"/>
                <a:gd name="connsiteY27" fmla="*/ 2465920 h 3046369"/>
                <a:gd name="connsiteX28" fmla="*/ 460886 w 1124406"/>
                <a:gd name="connsiteY28" fmla="*/ 2145377 h 3046369"/>
                <a:gd name="connsiteX29" fmla="*/ 399322 w 1124406"/>
                <a:gd name="connsiteY29" fmla="*/ 2044915 h 3046369"/>
                <a:gd name="connsiteX30" fmla="*/ 408971 w 1124406"/>
                <a:gd name="connsiteY30" fmla="*/ 1982870 h 3046369"/>
                <a:gd name="connsiteX31" fmla="*/ 404524 w 1124406"/>
                <a:gd name="connsiteY31" fmla="*/ 1778135 h 3046369"/>
                <a:gd name="connsiteX32" fmla="*/ 274720 w 1124406"/>
                <a:gd name="connsiteY32" fmla="*/ 1613459 h 3046369"/>
                <a:gd name="connsiteX33" fmla="*/ 263058 w 1124406"/>
                <a:gd name="connsiteY33" fmla="*/ 1424916 h 3046369"/>
                <a:gd name="connsiteX34" fmla="*/ 261530 w 1124406"/>
                <a:gd name="connsiteY34" fmla="*/ 1254783 h 3046369"/>
                <a:gd name="connsiteX35" fmla="*/ 249227 w 1124406"/>
                <a:gd name="connsiteY35" fmla="*/ 1151949 h 3046369"/>
                <a:gd name="connsiteX36" fmla="*/ 241870 w 1124406"/>
                <a:gd name="connsiteY36" fmla="*/ 980519 h 3046369"/>
                <a:gd name="connsiteX37" fmla="*/ 197693 w 1124406"/>
                <a:gd name="connsiteY37" fmla="*/ 961266 h 3046369"/>
                <a:gd name="connsiteX38" fmla="*/ 95380 w 1124406"/>
                <a:gd name="connsiteY38" fmla="*/ 866061 h 3046369"/>
                <a:gd name="connsiteX39" fmla="*/ 9212 w 1124406"/>
                <a:gd name="connsiteY39" fmla="*/ 903850 h 3046369"/>
                <a:gd name="connsiteX40" fmla="*/ 92761 w 1124406"/>
                <a:gd name="connsiteY40" fmla="*/ 733084 h 3046369"/>
                <a:gd name="connsiteX41" fmla="*/ 245953 w 1124406"/>
                <a:gd name="connsiteY41" fmla="*/ 370420 h 3046369"/>
                <a:gd name="connsiteX42" fmla="*/ 276003 w 1124406"/>
                <a:gd name="connsiteY42" fmla="*/ 305883 h 30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24406" h="3046369">
                  <a:moveTo>
                    <a:pt x="276003" y="305883"/>
                  </a:moveTo>
                  <a:cubicBezTo>
                    <a:pt x="283544" y="261433"/>
                    <a:pt x="300433" y="396197"/>
                    <a:pt x="341576" y="383515"/>
                  </a:cubicBezTo>
                  <a:cubicBezTo>
                    <a:pt x="380734" y="362102"/>
                    <a:pt x="486591" y="75450"/>
                    <a:pt x="526634" y="37725"/>
                  </a:cubicBezTo>
                  <a:cubicBezTo>
                    <a:pt x="566677" y="0"/>
                    <a:pt x="558489" y="129176"/>
                    <a:pt x="581833" y="157164"/>
                  </a:cubicBezTo>
                  <a:cubicBezTo>
                    <a:pt x="605177" y="185152"/>
                    <a:pt x="626001" y="175207"/>
                    <a:pt x="666699" y="205656"/>
                  </a:cubicBezTo>
                  <a:cubicBezTo>
                    <a:pt x="697748" y="182925"/>
                    <a:pt x="791486" y="320583"/>
                    <a:pt x="826022" y="339859"/>
                  </a:cubicBezTo>
                  <a:cubicBezTo>
                    <a:pt x="860558" y="359135"/>
                    <a:pt x="847505" y="303072"/>
                    <a:pt x="873917" y="321310"/>
                  </a:cubicBezTo>
                  <a:lnTo>
                    <a:pt x="966684" y="301597"/>
                  </a:lnTo>
                  <a:cubicBezTo>
                    <a:pt x="988093" y="315571"/>
                    <a:pt x="959542" y="314836"/>
                    <a:pt x="958952" y="325381"/>
                  </a:cubicBezTo>
                  <a:cubicBezTo>
                    <a:pt x="958362" y="335926"/>
                    <a:pt x="960492" y="351582"/>
                    <a:pt x="963144" y="364865"/>
                  </a:cubicBezTo>
                  <a:cubicBezTo>
                    <a:pt x="965796" y="378148"/>
                    <a:pt x="970134" y="354941"/>
                    <a:pt x="974865" y="405079"/>
                  </a:cubicBezTo>
                  <a:cubicBezTo>
                    <a:pt x="979596" y="455217"/>
                    <a:pt x="990332" y="601379"/>
                    <a:pt x="991533" y="665695"/>
                  </a:cubicBezTo>
                  <a:cubicBezTo>
                    <a:pt x="992734" y="730011"/>
                    <a:pt x="977001" y="743637"/>
                    <a:pt x="982071" y="790974"/>
                  </a:cubicBezTo>
                  <a:cubicBezTo>
                    <a:pt x="987141" y="838311"/>
                    <a:pt x="1020765" y="933446"/>
                    <a:pt x="1021956" y="949718"/>
                  </a:cubicBezTo>
                  <a:cubicBezTo>
                    <a:pt x="1019178" y="976309"/>
                    <a:pt x="1069318" y="905187"/>
                    <a:pt x="1085984" y="932705"/>
                  </a:cubicBezTo>
                  <a:cubicBezTo>
                    <a:pt x="1102650" y="960223"/>
                    <a:pt x="1123827" y="1047640"/>
                    <a:pt x="1121953" y="1114827"/>
                  </a:cubicBezTo>
                  <a:cubicBezTo>
                    <a:pt x="1120079" y="1182014"/>
                    <a:pt x="1091317" y="1265268"/>
                    <a:pt x="1074737" y="1335830"/>
                  </a:cubicBezTo>
                  <a:cubicBezTo>
                    <a:pt x="1058157" y="1406392"/>
                    <a:pt x="1022415" y="1467715"/>
                    <a:pt x="1022471" y="1538198"/>
                  </a:cubicBezTo>
                  <a:cubicBezTo>
                    <a:pt x="1022527" y="1608681"/>
                    <a:pt x="1076167" y="1712574"/>
                    <a:pt x="1075074" y="1758731"/>
                  </a:cubicBezTo>
                  <a:cubicBezTo>
                    <a:pt x="1073981" y="1804888"/>
                    <a:pt x="1031545" y="1765808"/>
                    <a:pt x="1015913" y="1815141"/>
                  </a:cubicBezTo>
                  <a:cubicBezTo>
                    <a:pt x="1000281" y="1864474"/>
                    <a:pt x="982737" y="2000187"/>
                    <a:pt x="981284" y="2054732"/>
                  </a:cubicBezTo>
                  <a:cubicBezTo>
                    <a:pt x="979831" y="2109277"/>
                    <a:pt x="1018645" y="2103311"/>
                    <a:pt x="1007196" y="2142414"/>
                  </a:cubicBezTo>
                  <a:cubicBezTo>
                    <a:pt x="995747" y="2181517"/>
                    <a:pt x="912591" y="2225829"/>
                    <a:pt x="912591" y="2289351"/>
                  </a:cubicBezTo>
                  <a:cubicBezTo>
                    <a:pt x="932992" y="2305442"/>
                    <a:pt x="819995" y="2390726"/>
                    <a:pt x="954131" y="2408318"/>
                  </a:cubicBezTo>
                  <a:cubicBezTo>
                    <a:pt x="962833" y="2567727"/>
                    <a:pt x="1124406" y="2862351"/>
                    <a:pt x="1051642" y="2935584"/>
                  </a:cubicBezTo>
                  <a:cubicBezTo>
                    <a:pt x="1046013" y="3030129"/>
                    <a:pt x="965954" y="3046369"/>
                    <a:pt x="901060" y="2993316"/>
                  </a:cubicBezTo>
                  <a:cubicBezTo>
                    <a:pt x="836166" y="2940263"/>
                    <a:pt x="736505" y="2697777"/>
                    <a:pt x="662276" y="2617264"/>
                  </a:cubicBezTo>
                  <a:cubicBezTo>
                    <a:pt x="640845" y="2598214"/>
                    <a:pt x="523025" y="2544568"/>
                    <a:pt x="489460" y="2465920"/>
                  </a:cubicBezTo>
                  <a:cubicBezTo>
                    <a:pt x="455895" y="2387272"/>
                    <a:pt x="475909" y="2215544"/>
                    <a:pt x="460886" y="2145377"/>
                  </a:cubicBezTo>
                  <a:cubicBezTo>
                    <a:pt x="445863" y="2075210"/>
                    <a:pt x="400738" y="2074954"/>
                    <a:pt x="399322" y="2044915"/>
                  </a:cubicBezTo>
                  <a:lnTo>
                    <a:pt x="408971" y="1982870"/>
                  </a:lnTo>
                  <a:cubicBezTo>
                    <a:pt x="404210" y="1951702"/>
                    <a:pt x="438156" y="1836749"/>
                    <a:pt x="404524" y="1778135"/>
                  </a:cubicBezTo>
                  <a:cubicBezTo>
                    <a:pt x="316228" y="1912332"/>
                    <a:pt x="401612" y="1736307"/>
                    <a:pt x="274720" y="1613459"/>
                  </a:cubicBezTo>
                  <a:cubicBezTo>
                    <a:pt x="277596" y="1556938"/>
                    <a:pt x="260182" y="1481437"/>
                    <a:pt x="263058" y="1424916"/>
                  </a:cubicBezTo>
                  <a:cubicBezTo>
                    <a:pt x="262549" y="1368205"/>
                    <a:pt x="262039" y="1311494"/>
                    <a:pt x="261530" y="1254783"/>
                  </a:cubicBezTo>
                  <a:cubicBezTo>
                    <a:pt x="261777" y="1204695"/>
                    <a:pt x="252504" y="1197660"/>
                    <a:pt x="249227" y="1151949"/>
                  </a:cubicBezTo>
                  <a:cubicBezTo>
                    <a:pt x="245950" y="1106238"/>
                    <a:pt x="250459" y="1012299"/>
                    <a:pt x="241870" y="980519"/>
                  </a:cubicBezTo>
                  <a:cubicBezTo>
                    <a:pt x="233281" y="948739"/>
                    <a:pt x="222108" y="980342"/>
                    <a:pt x="197693" y="961266"/>
                  </a:cubicBezTo>
                  <a:cubicBezTo>
                    <a:pt x="173278" y="942190"/>
                    <a:pt x="126793" y="875630"/>
                    <a:pt x="95380" y="866061"/>
                  </a:cubicBezTo>
                  <a:cubicBezTo>
                    <a:pt x="63967" y="856492"/>
                    <a:pt x="0" y="934876"/>
                    <a:pt x="9212" y="903850"/>
                  </a:cubicBezTo>
                  <a:cubicBezTo>
                    <a:pt x="21118" y="878450"/>
                    <a:pt x="53304" y="821989"/>
                    <a:pt x="92761" y="733084"/>
                  </a:cubicBezTo>
                  <a:cubicBezTo>
                    <a:pt x="132218" y="644179"/>
                    <a:pt x="233915" y="421239"/>
                    <a:pt x="245953" y="370420"/>
                  </a:cubicBezTo>
                  <a:lnTo>
                    <a:pt x="276003" y="305883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3" name="図 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052" y="2183575"/>
              <a:ext cx="518267" cy="422292"/>
            </a:xfrm>
            <a:prstGeom prst="rect">
              <a:avLst/>
            </a:prstGeom>
          </p:spPr>
        </p:pic>
        <p:cxnSp>
          <p:nvCxnSpPr>
            <p:cNvPr id="245" name="Straight Arrow Connector 244"/>
            <p:cNvCxnSpPr/>
            <p:nvPr/>
          </p:nvCxnSpPr>
          <p:spPr>
            <a:xfrm flipH="1">
              <a:off x="5665696" y="2411506"/>
              <a:ext cx="1264022" cy="403413"/>
            </a:xfrm>
            <a:prstGeom prst="straightConnector1">
              <a:avLst/>
            </a:prstGeom>
            <a:ln w="28575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テキスト ボックス 16"/>
            <p:cNvSpPr txBox="1">
              <a:spLocks noChangeArrowheads="1"/>
            </p:cNvSpPr>
            <p:nvPr/>
          </p:nvSpPr>
          <p:spPr bwMode="auto">
            <a:xfrm>
              <a:off x="5598333" y="3574722"/>
              <a:ext cx="381126" cy="1545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>
                  <a:latin typeface="Arial" panose="020B0604020202020204" pitchFamily="34" charset="0"/>
                  <a:ea typeface="HGS創英ﾌﾟﾚｾﾞﾝｽEB" pitchFamily="18" charset="-128"/>
                  <a:cs typeface="Arial" panose="020B0604020202020204" pitchFamily="34" charset="0"/>
                </a:rPr>
                <a:t>白川村</a:t>
              </a:r>
            </a:p>
          </p:txBody>
        </p:sp>
      </p:grpSp>
      <p:sp>
        <p:nvSpPr>
          <p:cNvPr id="253" name="Rectangle 252"/>
          <p:cNvSpPr/>
          <p:nvPr/>
        </p:nvSpPr>
        <p:spPr>
          <a:xfrm>
            <a:off x="8002488" y="1006457"/>
            <a:ext cx="1890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ユネスコ無形文化遺産</a:t>
            </a:r>
          </a:p>
        </p:txBody>
      </p:sp>
      <p:pic>
        <p:nvPicPr>
          <p:cNvPr id="254" name="図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8"/>
          <a:stretch>
            <a:fillRect/>
          </a:stretch>
        </p:blipFill>
        <p:spPr>
          <a:xfrm>
            <a:off x="7903743" y="1507683"/>
            <a:ext cx="439247" cy="429977"/>
          </a:xfrm>
          <a:prstGeom prst="rect">
            <a:avLst/>
          </a:prstGeom>
        </p:spPr>
      </p:pic>
      <p:sp>
        <p:nvSpPr>
          <p:cNvPr id="255" name="Rectangle 254"/>
          <p:cNvSpPr/>
          <p:nvPr/>
        </p:nvSpPr>
        <p:spPr>
          <a:xfrm>
            <a:off x="8067272" y="211808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>
                <a:solidFill>
                  <a:srgbClr val="FF3300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ユネスコ </a:t>
            </a:r>
          </a:p>
          <a:p>
            <a:r>
              <a:rPr lang="ja-JP" altLang="en-US" sz="1400" b="1">
                <a:solidFill>
                  <a:srgbClr val="FF3300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創造都市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7" name="図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00" y="2715797"/>
            <a:ext cx="518267" cy="422292"/>
          </a:xfrm>
          <a:prstGeom prst="rect">
            <a:avLst/>
          </a:prstGeom>
        </p:spPr>
      </p:pic>
      <p:sp>
        <p:nvSpPr>
          <p:cNvPr id="261" name="TextBox 17"/>
          <p:cNvSpPr txBox="1"/>
          <p:nvPr/>
        </p:nvSpPr>
        <p:spPr>
          <a:xfrm>
            <a:off x="8467360" y="6125484"/>
            <a:ext cx="1425388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0070C0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GIAHS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137481" y="264417"/>
            <a:ext cx="57800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latin typeface="+mj-ea"/>
                <a:ea typeface="+mj-ea"/>
                <a:cs typeface="Helvetica" panose="020B0604020202020204" pitchFamily="34" charset="0"/>
              </a:rPr>
              <a:t>地域協</a:t>
            </a:r>
            <a:r>
              <a:rPr lang="ja-JP" altLang="en-US" sz="2800" b="1" dirty="0" smtClean="0">
                <a:latin typeface="+mj-ea"/>
                <a:ea typeface="+mj-ea"/>
                <a:cs typeface="Helvetica" panose="020B0604020202020204" pitchFamily="34" charset="0"/>
              </a:rPr>
              <a:t>力</a:t>
            </a:r>
            <a:r>
              <a:rPr lang="ja-JP" altLang="en-US" sz="2800" b="1" dirty="0">
                <a:latin typeface="+mj-ea"/>
                <a:ea typeface="+mj-ea"/>
                <a:cs typeface="Helvetica" panose="020B0604020202020204" pitchFamily="34" charset="0"/>
              </a:rPr>
              <a:t>及</a:t>
            </a:r>
            <a:r>
              <a:rPr lang="ja-JP" altLang="en-US" sz="2800" b="1" dirty="0" smtClean="0">
                <a:latin typeface="+mj-ea"/>
                <a:ea typeface="+mj-ea"/>
                <a:cs typeface="Helvetica" panose="020B0604020202020204" pitchFamily="34" charset="0"/>
              </a:rPr>
              <a:t>び国</a:t>
            </a:r>
            <a:r>
              <a:rPr lang="ja-JP" altLang="en-US" sz="2800" b="1" dirty="0">
                <a:latin typeface="+mj-ea"/>
                <a:ea typeface="+mj-ea"/>
                <a:cs typeface="Helvetica" panose="020B0604020202020204" pitchFamily="34" charset="0"/>
              </a:rPr>
              <a:t>際的指定地と遺産の有効活用：</a:t>
            </a:r>
            <a:endParaRPr lang="en-US" altLang="ja-JP" sz="2800" b="1" dirty="0">
              <a:latin typeface="+mj-ea"/>
              <a:ea typeface="+mj-ea"/>
              <a:cs typeface="Helvetica" panose="020B0604020202020204" pitchFamily="34" charset="0"/>
            </a:endParaRPr>
          </a:p>
          <a:p>
            <a:r>
              <a:rPr lang="ja-JP" altLang="en-US" sz="2200" b="1" dirty="0">
                <a:solidFill>
                  <a:srgbClr val="0070C0"/>
                </a:solidFill>
                <a:latin typeface="+mj-ea"/>
                <a:ea typeface="+mj-ea"/>
                <a:cs typeface="Helvetica" panose="020B0604020202020204" pitchFamily="34" charset="0"/>
              </a:rPr>
              <a:t>石川県、岐阜県の事例</a:t>
            </a:r>
          </a:p>
        </p:txBody>
      </p:sp>
      <p:sp>
        <p:nvSpPr>
          <p:cNvPr id="265" name="Content Placeholder 1"/>
          <p:cNvSpPr txBox="1">
            <a:spLocks/>
          </p:cNvSpPr>
          <p:nvPr/>
        </p:nvSpPr>
        <p:spPr>
          <a:xfrm>
            <a:off x="1026247" y="1827113"/>
            <a:ext cx="4124172" cy="50162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ts val="1100"/>
              </a:spcBef>
              <a:buFont typeface="Arial" pitchFamily="34" charset="0"/>
              <a:buChar char="•"/>
              <a:defRPr/>
            </a:pPr>
            <a:endParaRPr kumimoji="1" lang="en-US" altLang="ja-JP" sz="22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66" name="図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8"/>
          <a:stretch>
            <a:fillRect/>
          </a:stretch>
        </p:blipFill>
        <p:spPr>
          <a:xfrm>
            <a:off x="8145116" y="5983087"/>
            <a:ext cx="439247" cy="429977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235909" y="1949974"/>
            <a:ext cx="498244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様々な国際的指定地及び遺産を結び付け、「</a:t>
            </a:r>
            <a:r>
              <a:rPr kumimoji="1" lang="ja-JP" altLang="en-US" sz="2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遺産回廊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」をつくることによる地方の活性</a:t>
            </a:r>
            <a:r>
              <a:rPr kumimoji="1" lang="ja-JP" altLang="en-US" sz="2200" b="1" dirty="0" smtClean="0">
                <a:latin typeface="+mj-ea"/>
                <a:ea typeface="+mj-ea"/>
                <a:cs typeface="Meiryo UI" pitchFamily="50" charset="-128"/>
              </a:rPr>
              <a:t>化</a:t>
            </a:r>
            <a:endParaRPr kumimoji="1" lang="en-US" altLang="ja-JP" sz="2200" b="1" dirty="0" smtClean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</a:pPr>
            <a:endParaRPr kumimoji="1" lang="ja-JP" altLang="en-US" sz="800" b="1" dirty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ja-JP" altLang="en-US" sz="2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国立公</a:t>
            </a:r>
            <a:r>
              <a:rPr kumimoji="1" lang="ja-JP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園と</a:t>
            </a:r>
            <a:r>
              <a:rPr kumimoji="1" lang="en-US" altLang="ja-JP" sz="2200" b="1" dirty="0" smtClean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IPSI</a:t>
            </a:r>
            <a:r>
              <a:rPr kumimoji="1" lang="ja-JP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を通じ</a:t>
            </a:r>
            <a:r>
              <a:rPr kumimoji="1" lang="ja-JP" altLang="en-US" sz="2200" b="1" dirty="0" smtClean="0">
                <a:latin typeface="+mj-ea"/>
                <a:ea typeface="+mj-ea"/>
                <a:cs typeface="Meiryo UI" pitchFamily="50" charset="-128"/>
              </a:rPr>
              <a:t>、福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井県</a:t>
            </a:r>
            <a:r>
              <a:rPr kumimoji="1" lang="ja-JP" altLang="en-US" sz="2200" b="1" dirty="0" smtClean="0">
                <a:latin typeface="+mj-ea"/>
                <a:ea typeface="+mj-ea"/>
                <a:cs typeface="Meiryo UI" pitchFamily="50" charset="-128"/>
              </a:rPr>
              <a:t>と</a:t>
            </a:r>
            <a:r>
              <a:rPr kumimoji="1" lang="ja-JP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協力</a:t>
            </a:r>
            <a:endParaRPr kumimoji="1" lang="en-US" altLang="ja-JP" sz="2200" b="1" dirty="0" smtClean="0">
              <a:solidFill>
                <a:srgbClr val="FF0000"/>
              </a:solidFill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</a:pPr>
            <a:endParaRPr kumimoji="1" lang="ja-JP" altLang="en-US" sz="800" b="1" dirty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遺産、</a:t>
            </a:r>
            <a:r>
              <a:rPr kumimoji="1" lang="en-US" altLang="ja-JP" sz="2200" b="1" dirty="0">
                <a:latin typeface="+mj-ea"/>
                <a:ea typeface="+mj-ea"/>
                <a:cs typeface="Meiryo UI" pitchFamily="50" charset="-128"/>
              </a:rPr>
              <a:t>SEPLS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、生物多様性の</a:t>
            </a:r>
            <a:r>
              <a:rPr kumimoji="1" lang="ja-JP" altLang="en-US" sz="2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保全と活用経験の共有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 </a:t>
            </a:r>
            <a:endParaRPr kumimoji="1" lang="en-US" altLang="ja-JP" sz="2200" b="1" dirty="0" smtClean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</a:pPr>
            <a:endParaRPr kumimoji="1" lang="ja-JP" altLang="en-US" sz="800" b="1" dirty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遺産、</a:t>
            </a:r>
            <a:r>
              <a:rPr kumimoji="1" lang="en-US" altLang="ja-JP" sz="2200" b="1" dirty="0">
                <a:latin typeface="+mj-ea"/>
                <a:ea typeface="+mj-ea"/>
                <a:cs typeface="Meiryo UI" pitchFamily="50" charset="-128"/>
              </a:rPr>
              <a:t>SEPLS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、生物多様性の保全に関心を持つ他の都道府県や国々にとっての</a:t>
            </a:r>
            <a:r>
              <a:rPr kumimoji="1" lang="ja-JP" altLang="en-US" sz="2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学習拠</a:t>
            </a:r>
            <a:r>
              <a:rPr kumimoji="1" lang="ja-JP" altLang="en-US" sz="2200" b="1" dirty="0" smtClean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点</a:t>
            </a:r>
            <a:endParaRPr kumimoji="1" lang="en-US" altLang="ja-JP" sz="2200" b="1" dirty="0" smtClean="0">
              <a:solidFill>
                <a:srgbClr val="FF0000"/>
              </a:solidFill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</a:pPr>
            <a:endParaRPr kumimoji="1" lang="ja-JP" altLang="en-US" sz="800" b="1" dirty="0">
              <a:latin typeface="+mj-ea"/>
              <a:ea typeface="+mj-ea"/>
              <a:cs typeface="Meiryo UI" pitchFamily="50" charset="-128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地方観光促進のために</a:t>
            </a:r>
            <a:r>
              <a:rPr kumimoji="1" lang="ja-JP" altLang="en-US" sz="2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新しい地方観光ルート</a:t>
            </a:r>
            <a:r>
              <a:rPr kumimoji="1" lang="ja-JP" altLang="en-US" sz="2200" b="1" dirty="0">
                <a:latin typeface="+mj-ea"/>
                <a:ea typeface="+mj-ea"/>
                <a:cs typeface="Meiryo UI" pitchFamily="50" charset="-128"/>
              </a:rPr>
              <a:t>を開発</a:t>
            </a:r>
          </a:p>
          <a:p>
            <a:endParaRPr kumimoji="1" lang="ja-JP" altLang="en-US" dirty="0"/>
          </a:p>
        </p:txBody>
      </p:sp>
      <p:sp>
        <p:nvSpPr>
          <p:cNvPr id="2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6797" y="6492875"/>
            <a:ext cx="427833" cy="365125"/>
          </a:xfrm>
        </p:spPr>
        <p:txBody>
          <a:bodyPr>
            <a:normAutofit/>
          </a:bodyPr>
          <a:lstStyle/>
          <a:p>
            <a:fld id="{CBDCF597-E177-4E23-AF82-F111425EC9ED}" type="slidenum">
              <a:rPr lang="en-SG" smtClean="0"/>
              <a:pPr/>
              <a:t>18</a:t>
            </a:fld>
            <a:endParaRPr lang="en-SG" dirty="0"/>
          </a:p>
        </p:txBody>
      </p:sp>
      <p:sp>
        <p:nvSpPr>
          <p:cNvPr id="271" name="TextBox 270"/>
          <p:cNvSpPr txBox="1"/>
          <p:nvPr/>
        </p:nvSpPr>
        <p:spPr>
          <a:xfrm>
            <a:off x="6457669" y="6544160"/>
            <a:ext cx="3233077" cy="24622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>
                <a:solidFill>
                  <a:schemeClr val="tx2"/>
                </a:solidFill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石川県・岐阜県の文書から作成</a:t>
            </a:r>
          </a:p>
        </p:txBody>
      </p:sp>
      <p:sp>
        <p:nvSpPr>
          <p:cNvPr id="44" name="テキスト ボックス 21"/>
          <p:cNvSpPr txBox="1">
            <a:spLocks noChangeArrowheads="1"/>
          </p:cNvSpPr>
          <p:nvPr/>
        </p:nvSpPr>
        <p:spPr bwMode="auto">
          <a:xfrm>
            <a:off x="5551626" y="4398344"/>
            <a:ext cx="60785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100" b="1">
                <a:latin typeface="HGS創英ﾌﾟﾚｾﾞﾝｽEB" pitchFamily="18" charset="-128"/>
                <a:ea typeface="HGS創英ﾌﾟﾚｾﾞﾝｽEB" pitchFamily="18" charset="-128"/>
              </a:rPr>
              <a:t>福井県</a:t>
            </a:r>
          </a:p>
        </p:txBody>
      </p:sp>
      <p:sp>
        <p:nvSpPr>
          <p:cNvPr id="45" name="テキスト ボックス 21"/>
          <p:cNvSpPr txBox="1">
            <a:spLocks noChangeArrowheads="1"/>
          </p:cNvSpPr>
          <p:nvPr/>
        </p:nvSpPr>
        <p:spPr bwMode="auto">
          <a:xfrm>
            <a:off x="6636356" y="2748837"/>
            <a:ext cx="60785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100" b="1">
                <a:latin typeface="HGS創英ﾌﾟﾚｾﾞﾝｽEB" pitchFamily="18" charset="-128"/>
                <a:ea typeface="HGS創英ﾌﾟﾚｾﾞﾝｽEB" pitchFamily="18" charset="-128"/>
              </a:rPr>
              <a:t>富山県</a:t>
            </a:r>
          </a:p>
        </p:txBody>
      </p:sp>
      <p:sp>
        <p:nvSpPr>
          <p:cNvPr id="48" name="テキスト ボックス 21"/>
          <p:cNvSpPr txBox="1">
            <a:spLocks noChangeArrowheads="1"/>
          </p:cNvSpPr>
          <p:nvPr/>
        </p:nvSpPr>
        <p:spPr bwMode="auto">
          <a:xfrm>
            <a:off x="5874356" y="2318531"/>
            <a:ext cx="958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chemeClr val="tx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S創英ﾌﾟﾚｾﾞﾝｽEB" pitchFamily="18" charset="-128"/>
                <a:ea typeface="HGS創英ﾌﾟﾚｾﾞﾝｽEB" pitchFamily="18" charset="-128"/>
              </a:rPr>
              <a:t>石川県</a:t>
            </a:r>
          </a:p>
        </p:txBody>
      </p:sp>
      <p:sp>
        <p:nvSpPr>
          <p:cNvPr id="49" name="テキスト ボックス 21"/>
          <p:cNvSpPr txBox="1">
            <a:spLocks noChangeArrowheads="1"/>
          </p:cNvSpPr>
          <p:nvPr/>
        </p:nvSpPr>
        <p:spPr bwMode="auto">
          <a:xfrm>
            <a:off x="7326638" y="5258954"/>
            <a:ext cx="958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b="1">
                <a:solidFill>
                  <a:schemeClr val="tx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S創英ﾌﾟﾚｾﾞﾝｽEB" pitchFamily="18" charset="-128"/>
                <a:ea typeface="HGS創英ﾌﾟﾚｾﾞﾝｽEB" pitchFamily="18" charset="-128"/>
              </a:rPr>
              <a:t>岐阜県</a:t>
            </a:r>
          </a:p>
        </p:txBody>
      </p:sp>
      <p:sp>
        <p:nvSpPr>
          <p:cNvPr id="47" name="TextBox 17"/>
          <p:cNvSpPr txBox="1"/>
          <p:nvPr/>
        </p:nvSpPr>
        <p:spPr>
          <a:xfrm>
            <a:off x="5858630" y="2432739"/>
            <a:ext cx="941294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b="1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石川県</a:t>
            </a:r>
          </a:p>
        </p:txBody>
      </p:sp>
      <p:sp>
        <p:nvSpPr>
          <p:cNvPr id="50" name="TextBox 17"/>
          <p:cNvSpPr txBox="1"/>
          <p:nvPr/>
        </p:nvSpPr>
        <p:spPr>
          <a:xfrm>
            <a:off x="7427455" y="5364197"/>
            <a:ext cx="824753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400" b="1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岐阜県</a:t>
            </a:r>
            <a:endParaRPr lang="en-US" altLang="ja-JP" sz="1400" b="1" dirty="0">
              <a:latin typeface="Arial" panose="020B0604020202020204" pitchFamily="34" charset="0"/>
              <a:ea typeface="Meiryo UI" pitchFamily="50" charset="-128"/>
              <a:cs typeface="Arial" panose="020B0604020202020204" pitchFamily="34" charset="0"/>
            </a:endParaRPr>
          </a:p>
        </p:txBody>
      </p:sp>
      <p:sp>
        <p:nvSpPr>
          <p:cNvPr id="51" name="TextBox 17"/>
          <p:cNvSpPr txBox="1"/>
          <p:nvPr/>
        </p:nvSpPr>
        <p:spPr>
          <a:xfrm>
            <a:off x="5544870" y="4422902"/>
            <a:ext cx="645458" cy="21544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400" b="1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福井県</a:t>
            </a:r>
          </a:p>
        </p:txBody>
      </p:sp>
      <p:sp>
        <p:nvSpPr>
          <p:cNvPr id="252" name="Oval 251"/>
          <p:cNvSpPr/>
          <p:nvPr/>
        </p:nvSpPr>
        <p:spPr>
          <a:xfrm rot="491246">
            <a:off x="5623113" y="-12015"/>
            <a:ext cx="2017059" cy="6561282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Straight Arrow Connector 54"/>
          <p:cNvCxnSpPr>
            <a:stCxn id="224" idx="1"/>
          </p:cNvCxnSpPr>
          <p:nvPr/>
        </p:nvCxnSpPr>
        <p:spPr>
          <a:xfrm flipH="1" flipV="1">
            <a:off x="8128826" y="4320423"/>
            <a:ext cx="463700" cy="48305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8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4B25-A699-4CFE-BE7A-B38BA283B21E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2962" y="218796"/>
            <a:ext cx="97430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第</a:t>
            </a:r>
            <a:r>
              <a:rPr lang="en-US" altLang="ja-JP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7</a:t>
            </a:r>
            <a:r>
              <a:rPr lang="ja-JP" altLang="en-US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回</a:t>
            </a:r>
            <a:r>
              <a:rPr lang="fr-FR" altLang="ja-JP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SATOYAMA</a:t>
            </a:r>
            <a:r>
              <a:rPr lang="ja-JP" altLang="en-US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イニシアティブ国際パートナーシップ（</a:t>
            </a:r>
            <a:r>
              <a:rPr lang="en-US" altLang="ja-JP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IPSI</a:t>
            </a:r>
            <a:r>
              <a:rPr lang="ja-JP" altLang="en-US" sz="2000" b="1" dirty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）定例会合　公開フォーラ</a:t>
            </a:r>
            <a:r>
              <a:rPr lang="ja-JP" altLang="en-US" sz="2000" b="1" dirty="0" smtClean="0">
                <a:solidFill>
                  <a:schemeClr val="accent6">
                    <a:lumMod val="50000"/>
                  </a:schemeClr>
                </a:solidFill>
                <a:latin typeface="HGPSoeiKakugothicUB"/>
              </a:rPr>
              <a:t>ム</a:t>
            </a:r>
            <a:endParaRPr lang="en-US" altLang="ja-JP" sz="2000" b="1" dirty="0" smtClean="0">
              <a:solidFill>
                <a:schemeClr val="accent6">
                  <a:lumMod val="50000"/>
                </a:schemeClr>
              </a:solidFill>
              <a:latin typeface="HGPSoeiKakugothicUB"/>
            </a:endParaRPr>
          </a:p>
          <a:p>
            <a:endParaRPr lang="ja-JP" altLang="en-US" sz="800" b="1" dirty="0">
              <a:solidFill>
                <a:schemeClr val="accent6">
                  <a:lumMod val="50000"/>
                </a:schemeClr>
              </a:solidFill>
              <a:latin typeface="HGPSoeiKakugothicUB"/>
            </a:endParaRPr>
          </a:p>
          <a:p>
            <a:pPr algn="ctr"/>
            <a:r>
              <a:rPr lang="en-US" altLang="ja-JP" sz="3200" b="1" dirty="0">
                <a:latin typeface="+mj-ea"/>
                <a:ea typeface="+mj-ea"/>
              </a:rPr>
              <a:t>SATOYAMA</a:t>
            </a:r>
            <a:r>
              <a:rPr lang="ja-JP" altLang="en-US" sz="3200" b="1" dirty="0">
                <a:latin typeface="+mj-ea"/>
                <a:ea typeface="+mj-ea"/>
              </a:rPr>
              <a:t>イニシアティブの生物多様性愛知目標</a:t>
            </a:r>
          </a:p>
          <a:p>
            <a:pPr algn="ctr"/>
            <a:r>
              <a:rPr lang="ja-JP" altLang="en-US" sz="3200" b="1" dirty="0">
                <a:latin typeface="+mj-ea"/>
                <a:ea typeface="+mj-ea"/>
              </a:rPr>
              <a:t>及び持続可能な開発目標（</a:t>
            </a:r>
            <a:r>
              <a:rPr lang="en-US" altLang="ja-JP" sz="3200" b="1" dirty="0">
                <a:latin typeface="+mj-ea"/>
                <a:ea typeface="+mj-ea"/>
              </a:rPr>
              <a:t>SDGs</a:t>
            </a:r>
            <a:r>
              <a:rPr lang="ja-JP" altLang="en-US" sz="3200" b="1" dirty="0">
                <a:latin typeface="+mj-ea"/>
                <a:ea typeface="+mj-ea"/>
              </a:rPr>
              <a:t>）への貢献</a:t>
            </a:r>
          </a:p>
          <a:p>
            <a:endParaRPr lang="en-US" sz="2400" b="1" dirty="0">
              <a:latin typeface="HGPSoeiKakugothicUB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1345" y="2890460"/>
            <a:ext cx="84843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dirty="0" smtClean="0"/>
              <a:t>IPSI</a:t>
            </a:r>
            <a:r>
              <a:rPr lang="ja-JP" altLang="en-US" sz="4000" b="1" dirty="0" smtClean="0"/>
              <a:t>はいかに</a:t>
            </a:r>
            <a:endParaRPr lang="ja-JP" altLang="en-US" sz="4000" b="1" dirty="0"/>
          </a:p>
          <a:p>
            <a:endParaRPr lang="ja-JP" alt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b="1" dirty="0"/>
              <a:t>これまでの愛</a:t>
            </a:r>
            <a:r>
              <a:rPr lang="ja-JP" altLang="en-US" sz="2800" b="1" dirty="0" smtClean="0"/>
              <a:t>知</a:t>
            </a:r>
            <a:r>
              <a:rPr lang="ja-JP" altLang="en-US" sz="2800" b="1" dirty="0"/>
              <a:t>目標</a:t>
            </a:r>
            <a:r>
              <a:rPr lang="ja-JP" altLang="en-US" sz="2800" b="1" dirty="0" smtClean="0"/>
              <a:t>及</a:t>
            </a:r>
            <a:r>
              <a:rPr lang="ja-JP" altLang="en-US" sz="2800" b="1" dirty="0"/>
              <a:t>び</a:t>
            </a:r>
            <a:r>
              <a:rPr lang="en-US" altLang="ja-JP" sz="2800" b="1" dirty="0"/>
              <a:t>SDGs</a:t>
            </a:r>
            <a:r>
              <a:rPr lang="ja-JP" altLang="en-US" sz="2800" b="1" dirty="0"/>
              <a:t>へ</a:t>
            </a:r>
            <a:r>
              <a:rPr lang="ja-JP" altLang="en-US" sz="2800" b="1" dirty="0" smtClean="0"/>
              <a:t>の貢</a:t>
            </a:r>
            <a:r>
              <a:rPr lang="ja-JP" altLang="en-US" sz="2800" b="1" dirty="0"/>
              <a:t>献</a:t>
            </a:r>
            <a:r>
              <a:rPr lang="ja-JP" altLang="en-US" sz="2800" b="1" dirty="0" smtClean="0"/>
              <a:t>を評</a:t>
            </a:r>
            <a:r>
              <a:rPr lang="ja-JP" altLang="en-US" sz="2800" b="1" dirty="0"/>
              <a:t>価し、把</a:t>
            </a:r>
            <a:r>
              <a:rPr lang="ja-JP" altLang="en-US" sz="2800" b="1" dirty="0" smtClean="0"/>
              <a:t>握できる</a:t>
            </a:r>
            <a:r>
              <a:rPr lang="ja-JP" altLang="en-US" sz="2800" b="1" dirty="0"/>
              <a:t>か</a:t>
            </a:r>
            <a:r>
              <a:rPr lang="ja-JP" altLang="en-US" sz="2800" b="1" dirty="0" smtClean="0"/>
              <a:t>？</a:t>
            </a:r>
            <a:endParaRPr lang="en-US" altLang="ja-JP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ja-JP" altLang="en-US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b="1" dirty="0"/>
              <a:t>2020</a:t>
            </a:r>
            <a:r>
              <a:rPr lang="ja-JP" altLang="en-US" sz="2800" b="1" dirty="0" smtClean="0"/>
              <a:t>年</a:t>
            </a:r>
            <a:r>
              <a:rPr lang="ja-JP" altLang="en-US" sz="2800" b="1" dirty="0"/>
              <a:t>以降</a:t>
            </a:r>
            <a:r>
              <a:rPr lang="ja-JP" altLang="en-US" sz="2800" b="1" dirty="0" smtClean="0"/>
              <a:t>も生</a:t>
            </a:r>
            <a:r>
              <a:rPr lang="ja-JP" altLang="en-US" sz="2800" b="1" dirty="0"/>
              <a:t>物多様</a:t>
            </a:r>
            <a:r>
              <a:rPr lang="ja-JP" altLang="en-US" sz="2800" b="1" dirty="0" smtClean="0"/>
              <a:t>性保</a:t>
            </a:r>
            <a:r>
              <a:rPr lang="ja-JP" altLang="en-US" sz="2800" b="1" dirty="0"/>
              <a:t>全</a:t>
            </a:r>
            <a:r>
              <a:rPr lang="ja-JP" altLang="en-US" sz="2800" b="1" dirty="0" smtClean="0"/>
              <a:t>に貢献できるか？</a:t>
            </a:r>
            <a:endParaRPr lang="en-US" altLang="ja-JP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ja-JP" altLang="en-US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b="1" dirty="0"/>
              <a:t>世界的</a:t>
            </a:r>
            <a:r>
              <a:rPr lang="ja-JP" altLang="en-US" sz="2800" b="1" dirty="0" smtClean="0"/>
              <a:t>目</a:t>
            </a:r>
            <a:r>
              <a:rPr lang="ja-JP" altLang="en-US" sz="2800" b="1" dirty="0"/>
              <a:t>標</a:t>
            </a:r>
            <a:r>
              <a:rPr lang="ja-JP" altLang="en-US" sz="2800" b="1" dirty="0" smtClean="0"/>
              <a:t>への貢献を高めることができるか？</a:t>
            </a:r>
            <a:endParaRPr lang="ja-JP" altLang="en-US" sz="2800" b="1" dirty="0"/>
          </a:p>
          <a:p>
            <a:endParaRPr lang="en-US" sz="2400" b="1" dirty="0"/>
          </a:p>
        </p:txBody>
      </p:sp>
      <p:pic>
        <p:nvPicPr>
          <p:cNvPr id="5" name="Picture 2" descr="C:\Users\sakaguchi\AppData\Local\Microsoft\Windows\Temporary Internet Files\Content.Outlook\ODI1U3JW\P1020236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96805" y="1953041"/>
            <a:ext cx="4124325" cy="187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3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5"/>
          <p:cNvSpPr>
            <a:spLocks noChangeArrowheads="1"/>
          </p:cNvSpPr>
          <p:nvPr/>
        </p:nvSpPr>
        <p:spPr bwMode="auto">
          <a:xfrm>
            <a:off x="3152775" y="3070225"/>
            <a:ext cx="2808288" cy="3024188"/>
          </a:xfrm>
          <a:prstGeom prst="rightArrow">
            <a:avLst>
              <a:gd name="adj1" fmla="val 45824"/>
              <a:gd name="adj2" fmla="val 39907"/>
            </a:avLst>
          </a:prstGeom>
          <a:solidFill>
            <a:srgbClr val="99CCFF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88950" y="554039"/>
            <a:ext cx="4248150" cy="62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MS UI Gothic" charset="-128"/>
                <a:ea typeface="MS UI Gothic" charset="-128"/>
              </a:rPr>
              <a:t>2001</a:t>
            </a:r>
            <a:r>
              <a:rPr lang="ja-JP" altLang="en-US" sz="2800" dirty="0">
                <a:latin typeface="MS UI Gothic" charset="-128"/>
                <a:ea typeface="MS UI Gothic" charset="-128"/>
              </a:rPr>
              <a:t>～</a:t>
            </a:r>
            <a:r>
              <a:rPr lang="en-US" altLang="ja-JP" sz="2800" dirty="0">
                <a:latin typeface="MS UI Gothic" charset="-128"/>
                <a:ea typeface="MS UI Gothic" charset="-128"/>
              </a:rPr>
              <a:t>2015</a:t>
            </a:r>
            <a:r>
              <a:rPr lang="ja-JP" altLang="en-US" sz="2800" dirty="0">
                <a:latin typeface="MS UI Gothic" charset="-128"/>
                <a:ea typeface="MS UI Gothic" charset="-128"/>
              </a:rPr>
              <a:t>年</a:t>
            </a:r>
            <a:endParaRPr lang="en-US" altLang="ja-JP" sz="2800" dirty="0"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3600" dirty="0"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3600" dirty="0"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2800" dirty="0">
              <a:latin typeface="HGP創英角ｺﾞｼｯｸUB" charset="-128"/>
              <a:ea typeface="HGP創英角ｺﾞｼｯｸUB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ja-JP" sz="2800" dirty="0">
                <a:latin typeface="+mn-ea"/>
                <a:ea typeface="+mn-ea"/>
              </a:rPr>
              <a:t>8</a:t>
            </a:r>
            <a:r>
              <a:rPr lang="ja-JP" altLang="en-US" sz="2800" dirty="0">
                <a:latin typeface="+mn-ea"/>
                <a:ea typeface="+mn-ea"/>
              </a:rPr>
              <a:t>ゴール・</a:t>
            </a:r>
            <a:r>
              <a:rPr lang="en-US" altLang="ja-JP" sz="2800" dirty="0">
                <a:latin typeface="+mn-ea"/>
                <a:ea typeface="+mn-ea"/>
              </a:rPr>
              <a:t>21</a:t>
            </a:r>
            <a:r>
              <a:rPr lang="ja-JP" altLang="en-US" sz="2800" dirty="0">
                <a:latin typeface="+mn-ea"/>
                <a:ea typeface="+mn-ea"/>
              </a:rPr>
              <a:t>ターゲット</a:t>
            </a:r>
            <a:endParaRPr lang="en-US" altLang="ja-JP" sz="28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2000" dirty="0">
                <a:latin typeface="+mn-ea"/>
                <a:ea typeface="+mn-ea"/>
              </a:rPr>
              <a:t>（シンプルで明快・途上国の目標）</a:t>
            </a:r>
            <a:endParaRPr lang="en-US" altLang="ja-JP" sz="20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1800" dirty="0">
                <a:latin typeface="+mn-ea"/>
                <a:ea typeface="+mn-ea"/>
              </a:rPr>
              <a:t>生物多様性分野　</a:t>
            </a:r>
            <a:r>
              <a:rPr lang="en-US" altLang="ja-JP" sz="1800" dirty="0">
                <a:latin typeface="+mn-ea"/>
                <a:ea typeface="+mn-ea"/>
              </a:rPr>
              <a:t>1</a:t>
            </a:r>
            <a:r>
              <a:rPr lang="ja-JP" altLang="en-US" sz="1800" dirty="0">
                <a:latin typeface="+mn-ea"/>
                <a:ea typeface="+mn-ea"/>
              </a:rPr>
              <a:t>ゴール・</a:t>
            </a:r>
            <a:r>
              <a:rPr lang="en-US" altLang="ja-JP" sz="1800" dirty="0">
                <a:latin typeface="+mn-ea"/>
                <a:ea typeface="+mn-ea"/>
              </a:rPr>
              <a:t>1</a:t>
            </a:r>
            <a:r>
              <a:rPr lang="ja-JP" altLang="en-US" sz="1800" dirty="0">
                <a:latin typeface="+mn-ea"/>
                <a:ea typeface="+mn-ea"/>
              </a:rPr>
              <a:t>ターゲット</a:t>
            </a:r>
            <a:endParaRPr lang="en-US" altLang="ja-JP" sz="18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000" b="1" dirty="0">
                <a:latin typeface="+mn-ea"/>
                <a:ea typeface="+mn-ea"/>
              </a:rPr>
              <a:t>「</a:t>
            </a:r>
            <a:r>
              <a:rPr lang="en-US" altLang="ja-JP" sz="2000" b="1" dirty="0">
                <a:latin typeface="+mn-ea"/>
                <a:ea typeface="+mn-ea"/>
              </a:rPr>
              <a:t>2010</a:t>
            </a:r>
            <a:r>
              <a:rPr lang="ja-JP" altLang="en-US" sz="2000" b="1" dirty="0">
                <a:latin typeface="+mn-ea"/>
                <a:ea typeface="+mn-ea"/>
              </a:rPr>
              <a:t>年までに生物多様性の損失速度を顕著に減少させる」</a:t>
            </a:r>
            <a:endParaRPr lang="en-US" altLang="ja-JP" sz="2000" b="1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endParaRPr lang="en-US" altLang="ja-JP" sz="16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2800" dirty="0">
                <a:latin typeface="+mn-ea"/>
                <a:ea typeface="+mn-ea"/>
              </a:rPr>
              <a:t>○生物多様性との関連は弱く、途上国での貧困対策にハイライト</a:t>
            </a:r>
            <a:endParaRPr lang="en-US" altLang="ja-JP" sz="2800" dirty="0">
              <a:latin typeface="HGP創英角ｺﾞｼｯｸUB" charset="-128"/>
              <a:ea typeface="HGP創英角ｺﾞｼｯｸUB" charset="-128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024437" y="549276"/>
            <a:ext cx="4573587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dirty="0">
                <a:latin typeface="MS UI Gothic" charset="-128"/>
                <a:ea typeface="MS UI Gothic" charset="-128"/>
              </a:rPr>
              <a:t>2016</a:t>
            </a:r>
            <a:r>
              <a:rPr lang="ja-JP" altLang="en-US" sz="2800" dirty="0">
                <a:latin typeface="MS UI Gothic" charset="-128"/>
                <a:ea typeface="MS UI Gothic" charset="-128"/>
              </a:rPr>
              <a:t>～</a:t>
            </a:r>
            <a:r>
              <a:rPr lang="en-US" altLang="ja-JP" sz="2800" dirty="0">
                <a:latin typeface="MS UI Gothic" charset="-128"/>
                <a:ea typeface="MS UI Gothic" charset="-128"/>
              </a:rPr>
              <a:t>2030</a:t>
            </a:r>
            <a:r>
              <a:rPr lang="ja-JP" altLang="en-US" sz="2800" dirty="0">
                <a:latin typeface="MS UI Gothic" charset="-128"/>
                <a:ea typeface="MS UI Gothic" charset="-128"/>
              </a:rPr>
              <a:t>年</a:t>
            </a:r>
            <a:endParaRPr lang="en-US" altLang="ja-JP" sz="2800" dirty="0"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3600" dirty="0">
              <a:solidFill>
                <a:srgbClr val="FF0000"/>
              </a:solidFill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3600" dirty="0">
              <a:solidFill>
                <a:srgbClr val="FF0000"/>
              </a:solidFill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ja-JP" sz="3600" dirty="0">
              <a:solidFill>
                <a:srgbClr val="FF0000"/>
              </a:solidFill>
              <a:latin typeface="MS UI Gothic" charset="-128"/>
              <a:ea typeface="MS UI Gothic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ja-JP" sz="2800" dirty="0">
                <a:latin typeface="+mn-ea"/>
                <a:ea typeface="+mn-ea"/>
              </a:rPr>
              <a:t>17</a:t>
            </a:r>
            <a:r>
              <a:rPr lang="ja-JP" altLang="en-US" sz="2800" dirty="0">
                <a:latin typeface="+mn-ea"/>
                <a:ea typeface="+mn-ea"/>
              </a:rPr>
              <a:t>ゴール・</a:t>
            </a:r>
            <a:r>
              <a:rPr lang="en-US" altLang="ja-JP" sz="2800" dirty="0">
                <a:latin typeface="+mn-ea"/>
                <a:ea typeface="+mn-ea"/>
              </a:rPr>
              <a:t>169</a:t>
            </a:r>
            <a:r>
              <a:rPr lang="ja-JP" altLang="en-US" sz="2800" dirty="0">
                <a:latin typeface="+mn-ea"/>
                <a:ea typeface="+mn-ea"/>
              </a:rPr>
              <a:t>ターゲット</a:t>
            </a:r>
            <a:endParaRPr lang="en-US" altLang="ja-JP" sz="28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2000" dirty="0">
                <a:solidFill>
                  <a:srgbClr val="FF3300"/>
                </a:solidFill>
                <a:latin typeface="+mn-ea"/>
                <a:ea typeface="+mn-ea"/>
              </a:rPr>
              <a:t>（包括的で互いに関連・全ての国の目標）</a:t>
            </a:r>
            <a:endParaRPr lang="en-US" altLang="ja-JP" sz="2000" dirty="0">
              <a:solidFill>
                <a:srgbClr val="FF33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ja-JP" altLang="en-US" sz="1800" dirty="0">
                <a:solidFill>
                  <a:srgbClr val="FF3300"/>
                </a:solidFill>
                <a:latin typeface="+mn-ea"/>
                <a:ea typeface="+mn-ea"/>
              </a:rPr>
              <a:t>　　　生物多様性分野</a:t>
            </a:r>
            <a:endParaRPr lang="en-US" altLang="ja-JP" sz="1800" dirty="0">
              <a:solidFill>
                <a:srgbClr val="FF33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ja-JP" altLang="en-US" sz="2800" dirty="0">
                <a:solidFill>
                  <a:srgbClr val="FF3300"/>
                </a:solidFill>
                <a:latin typeface="+mn-ea"/>
                <a:ea typeface="+mn-ea"/>
              </a:rPr>
              <a:t>　　</a:t>
            </a:r>
            <a:r>
              <a:rPr lang="en-US" altLang="ja-JP" sz="2800" dirty="0">
                <a:solidFill>
                  <a:srgbClr val="FF3300"/>
                </a:solidFill>
                <a:latin typeface="+mn-ea"/>
                <a:ea typeface="+mn-ea"/>
              </a:rPr>
              <a:t>7</a:t>
            </a:r>
            <a:r>
              <a:rPr lang="ja-JP" altLang="en-US" sz="2800" dirty="0">
                <a:solidFill>
                  <a:srgbClr val="FF3300"/>
                </a:solidFill>
                <a:latin typeface="+mn-ea"/>
                <a:ea typeface="+mn-ea"/>
              </a:rPr>
              <a:t>ゴール・</a:t>
            </a:r>
            <a:r>
              <a:rPr lang="en-US" altLang="ja-JP" sz="2800" dirty="0">
                <a:solidFill>
                  <a:srgbClr val="FF3300"/>
                </a:solidFill>
                <a:latin typeface="+mn-ea"/>
                <a:ea typeface="+mn-ea"/>
              </a:rPr>
              <a:t>29</a:t>
            </a:r>
            <a:r>
              <a:rPr lang="ja-JP" altLang="en-US" sz="2800" dirty="0">
                <a:solidFill>
                  <a:srgbClr val="FF3300"/>
                </a:solidFill>
                <a:latin typeface="+mn-ea"/>
                <a:ea typeface="+mn-ea"/>
              </a:rPr>
              <a:t>ターゲット</a:t>
            </a:r>
            <a:endParaRPr lang="en-US" altLang="ja-JP" sz="2800" dirty="0">
              <a:solidFill>
                <a:srgbClr val="FF33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1600" b="1" dirty="0">
                <a:solidFill>
                  <a:srgbClr val="FF3300"/>
                </a:solidFill>
                <a:latin typeface="+mn-ea"/>
                <a:ea typeface="+mn-ea"/>
              </a:rPr>
              <a:t>（</a:t>
            </a:r>
            <a:r>
              <a:rPr lang="en-US" altLang="ja-JP" sz="1600" b="1" dirty="0">
                <a:solidFill>
                  <a:srgbClr val="FF3300"/>
                </a:solidFill>
                <a:latin typeface="+mn-ea"/>
                <a:ea typeface="+mn-ea"/>
              </a:rPr>
              <a:t>UNEP/CBD/COP/12/15</a:t>
            </a:r>
            <a:r>
              <a:rPr lang="ja-JP" altLang="en-US" sz="1600" b="1" dirty="0">
                <a:solidFill>
                  <a:srgbClr val="FF3300"/>
                </a:solidFill>
                <a:latin typeface="+mn-ea"/>
                <a:ea typeface="+mn-ea"/>
              </a:rPr>
              <a:t>の</a:t>
            </a:r>
            <a:r>
              <a:rPr lang="en-US" altLang="ja-JP" sz="1600" b="1" dirty="0">
                <a:solidFill>
                  <a:srgbClr val="FF3300"/>
                </a:solidFill>
                <a:latin typeface="+mn-ea"/>
                <a:ea typeface="+mn-ea"/>
              </a:rPr>
              <a:t>Annex</a:t>
            </a:r>
            <a:r>
              <a:rPr lang="ja-JP" altLang="en-US" sz="1600" b="1" dirty="0">
                <a:solidFill>
                  <a:srgbClr val="FF3300"/>
                </a:solidFill>
                <a:latin typeface="+mn-ea"/>
                <a:ea typeface="+mn-ea"/>
              </a:rPr>
              <a:t>による整理）</a:t>
            </a:r>
            <a:endParaRPr lang="en-US" altLang="ja-JP" sz="1600" b="1" dirty="0">
              <a:solidFill>
                <a:srgbClr val="FF3300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ja-JP" altLang="en-US" sz="2800" dirty="0">
                <a:latin typeface="+mn-ea"/>
                <a:ea typeface="+mn-ea"/>
              </a:rPr>
              <a:t>○生物多様性との関連も強化され、先進国も含めた世界的な目標へ</a:t>
            </a:r>
            <a:endParaRPr lang="en-US" altLang="ja-JP" sz="2800" dirty="0">
              <a:latin typeface="+mn-ea"/>
              <a:ea typeface="+mn-ea"/>
            </a:endParaRPr>
          </a:p>
        </p:txBody>
      </p:sp>
      <p:sp>
        <p:nvSpPr>
          <p:cNvPr id="40965" name="Text Box 2"/>
          <p:cNvSpPr txBox="1">
            <a:spLocks noChangeArrowheads="1"/>
          </p:cNvSpPr>
          <p:nvPr/>
        </p:nvSpPr>
        <p:spPr bwMode="auto">
          <a:xfrm>
            <a:off x="415926" y="52753"/>
            <a:ext cx="9109075" cy="5492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800" b="1" dirty="0">
                <a:latin typeface="+mn-lt"/>
                <a:ea typeface="+mj-ea"/>
              </a:rPr>
              <a:t>MDGs</a:t>
            </a:r>
            <a:r>
              <a:rPr lang="ja-JP" altLang="en-US" sz="2800" b="1" dirty="0">
                <a:latin typeface="+mn-lt"/>
                <a:ea typeface="+mj-ea"/>
              </a:rPr>
              <a:t>と</a:t>
            </a:r>
            <a:r>
              <a:rPr lang="en-US" altLang="ja-JP" sz="2800" b="1" dirty="0" smtClean="0">
                <a:latin typeface="+mn-lt"/>
                <a:ea typeface="+mj-ea"/>
              </a:rPr>
              <a:t>SDGs</a:t>
            </a:r>
            <a:r>
              <a:rPr lang="ja-JP" altLang="en-US" sz="2800" b="1" dirty="0" smtClean="0">
                <a:latin typeface="+mn-lt"/>
                <a:ea typeface="+mj-ea"/>
              </a:rPr>
              <a:t>に</a:t>
            </a:r>
            <a:r>
              <a:rPr lang="ja-JP" altLang="en-US" sz="2800" b="1" dirty="0">
                <a:latin typeface="+mn-lt"/>
                <a:ea typeface="+mj-ea"/>
              </a:rPr>
              <a:t>おける生物多様性関連目標の比較</a:t>
            </a:r>
          </a:p>
        </p:txBody>
      </p:sp>
      <p:sp>
        <p:nvSpPr>
          <p:cNvPr id="40966" name="正方形/長方形 1"/>
          <p:cNvSpPr>
            <a:spLocks noChangeArrowheads="1"/>
          </p:cNvSpPr>
          <p:nvPr/>
        </p:nvSpPr>
        <p:spPr bwMode="auto">
          <a:xfrm>
            <a:off x="488950" y="1125538"/>
            <a:ext cx="4211638" cy="14462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3600" dirty="0">
                <a:solidFill>
                  <a:schemeClr val="bg1"/>
                </a:solidFill>
                <a:latin typeface="+mn-ea"/>
                <a:ea typeface="+mn-ea"/>
              </a:rPr>
              <a:t>ＭＤＧｓ</a:t>
            </a:r>
            <a:endParaRPr lang="en-US" altLang="ja-JP" sz="3600" dirty="0">
              <a:solidFill>
                <a:schemeClr val="bg1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dirty="0">
                <a:solidFill>
                  <a:schemeClr val="bg1"/>
                </a:solidFill>
                <a:latin typeface="+mn-ea"/>
                <a:ea typeface="+mn-ea"/>
              </a:rPr>
              <a:t>ミレニアム開発目標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  <a:latin typeface="+mn-ea"/>
                <a:ea typeface="+mn-ea"/>
              </a:rPr>
              <a:t>Millennium Development Goals</a:t>
            </a:r>
          </a:p>
        </p:txBody>
      </p:sp>
      <p:sp>
        <p:nvSpPr>
          <p:cNvPr id="40967" name="正方形/長方形 2"/>
          <p:cNvSpPr>
            <a:spLocks noChangeArrowheads="1"/>
          </p:cNvSpPr>
          <p:nvPr/>
        </p:nvSpPr>
        <p:spPr bwMode="auto">
          <a:xfrm>
            <a:off x="5043489" y="1125538"/>
            <a:ext cx="4446587" cy="14462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3600">
                <a:solidFill>
                  <a:schemeClr val="bg1"/>
                </a:solidFill>
                <a:latin typeface="+mn-ea"/>
                <a:ea typeface="+mn-ea"/>
              </a:rPr>
              <a:t>ＳＤＧｓ</a:t>
            </a:r>
            <a:endParaRPr lang="en-US" altLang="ja-JP" sz="3600" dirty="0">
              <a:solidFill>
                <a:schemeClr val="bg1"/>
              </a:solidFill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>
                <a:solidFill>
                  <a:schemeClr val="bg1"/>
                </a:solidFill>
                <a:latin typeface="+mn-ea"/>
                <a:ea typeface="+mn-ea"/>
              </a:rPr>
              <a:t>持続可能な開発目標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2400" dirty="0">
                <a:solidFill>
                  <a:schemeClr val="bg1"/>
                </a:solidFill>
                <a:latin typeface="+mn-ea"/>
                <a:ea typeface="+mn-ea"/>
              </a:rPr>
              <a:t>Sustainable Development Goals</a:t>
            </a:r>
          </a:p>
        </p:txBody>
      </p:sp>
      <p:sp>
        <p:nvSpPr>
          <p:cNvPr id="5" name="右矢印 4"/>
          <p:cNvSpPr/>
          <p:nvPr/>
        </p:nvSpPr>
        <p:spPr>
          <a:xfrm>
            <a:off x="4664076" y="4005263"/>
            <a:ext cx="612775" cy="355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00" y="2287326"/>
            <a:ext cx="4320000" cy="42991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12" y="195234"/>
            <a:ext cx="3240000" cy="205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58" y="199963"/>
            <a:ext cx="5838090" cy="1325563"/>
          </a:xfrm>
        </p:spPr>
        <p:txBody>
          <a:bodyPr>
            <a:normAutofit/>
          </a:bodyPr>
          <a:lstStyle/>
          <a:p>
            <a:r>
              <a:rPr lang="ja-JP" altLang="en-US" b="1" dirty="0">
                <a:latin typeface="+mn-lt"/>
                <a:cs typeface="Helvetica" panose="020B0604020202020204" pitchFamily="34" charset="0"/>
              </a:rPr>
              <a:t>持続可能な開発のためのパートナーシップ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221" y="1635533"/>
            <a:ext cx="5165568" cy="383044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altLang="ja-JP" sz="3800" dirty="0"/>
              <a:t>2015</a:t>
            </a:r>
            <a:r>
              <a:rPr lang="ja-JP" altLang="en-US" sz="3800" dirty="0"/>
              <a:t>年</a:t>
            </a:r>
            <a:r>
              <a:rPr lang="en-US" altLang="ja-JP" sz="3800" dirty="0"/>
              <a:t>9</a:t>
            </a:r>
            <a:r>
              <a:rPr lang="ja-JP" altLang="en-US" sz="3800" dirty="0"/>
              <a:t>月</a:t>
            </a:r>
            <a:r>
              <a:rPr lang="ja-JP" altLang="en-US" sz="3800" dirty="0" smtClean="0"/>
              <a:t>、喫緊の世</a:t>
            </a:r>
            <a:r>
              <a:rPr lang="ja-JP" altLang="en-US" sz="3800" dirty="0"/>
              <a:t>界的課題</a:t>
            </a:r>
            <a:r>
              <a:rPr lang="ja-JP" altLang="en-US" sz="3800" dirty="0" smtClean="0"/>
              <a:t>に</a:t>
            </a:r>
            <a:r>
              <a:rPr lang="ja-JP" altLang="en-US" sz="3800" dirty="0"/>
              <a:t>取り組</a:t>
            </a:r>
            <a:r>
              <a:rPr lang="ja-JP" altLang="en-US" sz="3800" dirty="0" smtClean="0"/>
              <a:t>むた</a:t>
            </a:r>
            <a:r>
              <a:rPr lang="ja-JP" altLang="en-US" sz="3800" dirty="0"/>
              <a:t>めに、国連加盟国が持続可能な開発目標（</a:t>
            </a:r>
            <a:r>
              <a:rPr lang="en-US" sz="3800" dirty="0"/>
              <a:t>SDGs</a:t>
            </a:r>
            <a:r>
              <a:rPr lang="ja-JP" altLang="en-US" sz="3800" dirty="0"/>
              <a:t>）を採択</a:t>
            </a:r>
            <a:endParaRPr lang="en-US" altLang="ja-JP" sz="3800" dirty="0"/>
          </a:p>
          <a:p>
            <a:pPr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</a:pPr>
            <a:r>
              <a:rPr kumimoji="1" lang="en-US" altLang="ja-JP" sz="3800" dirty="0">
                <a:cs typeface="Tahoma" pitchFamily="34" charset="0"/>
              </a:rPr>
              <a:t>SDG</a:t>
            </a:r>
            <a:r>
              <a:rPr lang="en-US" altLang="ja-JP" sz="3800" dirty="0"/>
              <a:t>s</a:t>
            </a:r>
            <a:r>
              <a:rPr lang="ja-JP" altLang="en-US" sz="3800" dirty="0"/>
              <a:t>達成のための</a:t>
            </a:r>
            <a:r>
              <a:rPr kumimoji="1" lang="en-US" altLang="ja-JP" sz="3800" dirty="0">
                <a:cs typeface="Tahoma" pitchFamily="34" charset="0"/>
              </a:rPr>
              <a:t>5</a:t>
            </a:r>
            <a:r>
              <a:rPr kumimoji="1" lang="ja-JP" altLang="en-US" sz="3800" dirty="0" err="1">
                <a:cs typeface="Tahoma" pitchFamily="34" charset="0"/>
              </a:rPr>
              <a:t>つの</a:t>
            </a:r>
            <a:r>
              <a:rPr kumimoji="1" lang="ja-JP" altLang="en-US" sz="3800" dirty="0">
                <a:cs typeface="Tahoma" pitchFamily="34" charset="0"/>
              </a:rPr>
              <a:t>重要な要素（「</a:t>
            </a:r>
            <a:r>
              <a:rPr kumimoji="1" lang="en-US" altLang="ja-JP" sz="3800" b="1" dirty="0">
                <a:solidFill>
                  <a:srgbClr val="FF0000"/>
                </a:solidFill>
                <a:cs typeface="Tahoma" pitchFamily="34" charset="0"/>
              </a:rPr>
              <a:t>5Ps</a:t>
            </a:r>
            <a:r>
              <a:rPr kumimoji="1" lang="ja-JP" altLang="en-US" sz="3800" dirty="0">
                <a:cs typeface="Tahoma" pitchFamily="34" charset="0"/>
              </a:rPr>
              <a:t>」）：</a:t>
            </a:r>
            <a:endParaRPr kumimoji="1" lang="en-US" altLang="ja-JP" sz="3800" dirty="0">
              <a:solidFill>
                <a:srgbClr val="FF0000"/>
              </a:solidFill>
              <a:cs typeface="Tahoma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buClr>
                <a:srgbClr val="F79646"/>
              </a:buClr>
              <a:buFont typeface="Wingdings" pitchFamily="2" charset="2"/>
              <a:buChar char="u"/>
              <a:defRPr/>
            </a:pPr>
            <a:endParaRPr kumimoji="1" lang="en-US" altLang="ja-JP" sz="1500" dirty="0"/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kumimoji="1" lang="ja-JP" altLang="en-US" sz="5100" b="1" dirty="0">
                <a:solidFill>
                  <a:srgbClr val="FF0000"/>
                </a:solidFill>
              </a:rPr>
              <a:t>人々</a:t>
            </a:r>
            <a:r>
              <a:rPr kumimoji="1" lang="ja-JP" altLang="en-US" sz="5100" i="1" dirty="0"/>
              <a:t>は共に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kumimoji="1" lang="ja-JP" altLang="en-US" sz="5100" b="1" dirty="0">
                <a:solidFill>
                  <a:srgbClr val="FF0000"/>
                </a:solidFill>
              </a:rPr>
              <a:t>地球</a:t>
            </a:r>
            <a:r>
              <a:rPr lang="ja-JP" altLang="en-US" sz="5100" i="1" dirty="0"/>
              <a:t>のために取り組み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ja-JP" altLang="en-US" sz="5100" b="1" dirty="0">
                <a:solidFill>
                  <a:srgbClr val="FF0000"/>
                </a:solidFill>
              </a:rPr>
              <a:t>パートナーシップ</a:t>
            </a:r>
            <a:r>
              <a:rPr lang="ja-JP" altLang="en-US" sz="5100" i="1" dirty="0"/>
              <a:t>を構築し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ja-JP" altLang="en-US" sz="5100" b="1" dirty="0">
                <a:solidFill>
                  <a:srgbClr val="FF0000"/>
                </a:solidFill>
              </a:rPr>
              <a:t>平和</a:t>
            </a:r>
            <a:r>
              <a:rPr lang="ja-JP" altLang="en-US" sz="5100" i="1" dirty="0"/>
              <a:t>を推進し</a:t>
            </a:r>
          </a:p>
          <a:p>
            <a:pPr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ja-JP" altLang="en-US" sz="5100" b="1" dirty="0">
                <a:solidFill>
                  <a:srgbClr val="FF0000"/>
                </a:solidFill>
              </a:rPr>
              <a:t>豊かさ</a:t>
            </a:r>
            <a:r>
              <a:rPr lang="ja-JP" altLang="en-US" sz="5100" i="1" dirty="0"/>
              <a:t>をもたらす</a:t>
            </a:r>
            <a:endParaRPr kumimoji="1" lang="ja-JP" altLang="en-US" sz="5100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630222" y="5514660"/>
            <a:ext cx="5146563" cy="84484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/>
              <a:t>地球の平和と豊かさのために</a:t>
            </a:r>
            <a:r>
              <a:rPr lang="ja-JP" altLang="en-US">
                <a:solidFill>
                  <a:srgbClr val="FF0000"/>
                </a:solidFill>
              </a:rPr>
              <a:t>　　人々が連携して取り組む</a:t>
            </a:r>
            <a:endParaRPr kumimoji="1" lang="ja-JP" altLang="en-US" b="1"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06706" y="2650209"/>
            <a:ext cx="168931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人々</a:t>
            </a:r>
          </a:p>
          <a:p>
            <a:pPr>
              <a:lnSpc>
                <a:spcPts val="900"/>
              </a:lnSpc>
            </a:pPr>
            <a:r>
              <a:rPr kumimoji="1" lang="ja-JP" altLang="en-US" sz="900" dirty="0">
                <a:solidFill>
                  <a:schemeClr val="bg1"/>
                </a:solidFill>
              </a:rPr>
              <a:t>あらゆる形態の貧困と飢餓に</a:t>
            </a:r>
          </a:p>
          <a:p>
            <a:pPr>
              <a:lnSpc>
                <a:spcPts val="900"/>
              </a:lnSpc>
            </a:pPr>
            <a:r>
              <a:rPr kumimoji="1" lang="ja-JP" altLang="en-US" sz="900" dirty="0">
                <a:solidFill>
                  <a:schemeClr val="bg1"/>
                </a:solidFill>
              </a:rPr>
              <a:t>終止符を打ち、</a:t>
            </a:r>
          </a:p>
          <a:p>
            <a:pPr>
              <a:lnSpc>
                <a:spcPts val="900"/>
              </a:lnSpc>
            </a:pPr>
            <a:r>
              <a:rPr kumimoji="1" lang="ja-JP" altLang="en-US" sz="900" dirty="0">
                <a:solidFill>
                  <a:schemeClr val="bg1"/>
                </a:solidFill>
              </a:rPr>
              <a:t>尊厳と平等を確保する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95840" y="3942690"/>
            <a:ext cx="10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豊か</a:t>
            </a:r>
            <a:r>
              <a:rPr kumimoji="1" lang="ja-JP" altLang="en-US" sz="1200" b="1" dirty="0" smtClean="0">
                <a:solidFill>
                  <a:schemeClr val="bg1"/>
                </a:solidFill>
              </a:rPr>
              <a:t>さ</a:t>
            </a:r>
            <a:endParaRPr kumimoji="1" lang="en-US" altLang="ja-JP" sz="1200" b="1" dirty="0" smtClean="0">
              <a:solidFill>
                <a:schemeClr val="bg1"/>
              </a:solidFill>
            </a:endParaRPr>
          </a:p>
          <a:p>
            <a:r>
              <a:rPr kumimoji="1" lang="ja-JP" altLang="en-US" sz="900" dirty="0" smtClean="0">
                <a:solidFill>
                  <a:schemeClr val="bg1"/>
                </a:solidFill>
              </a:rPr>
              <a:t>自然</a:t>
            </a:r>
            <a:r>
              <a:rPr kumimoji="1" lang="ja-JP" altLang="en-US" sz="900" dirty="0">
                <a:solidFill>
                  <a:schemeClr val="bg1"/>
                </a:solidFill>
              </a:rPr>
              <a:t>と調和した、</a:t>
            </a:r>
          </a:p>
          <a:p>
            <a:pPr>
              <a:lnSpc>
                <a:spcPts val="900"/>
              </a:lnSpc>
            </a:pPr>
            <a:r>
              <a:rPr kumimoji="1" lang="ja-JP" altLang="en-US" sz="900" dirty="0">
                <a:solidFill>
                  <a:schemeClr val="bg1"/>
                </a:solidFill>
              </a:rPr>
              <a:t>豊かで充実</a:t>
            </a:r>
            <a:r>
              <a:rPr kumimoji="1" lang="ja-JP" altLang="en-US" sz="900" dirty="0" smtClean="0">
                <a:solidFill>
                  <a:schemeClr val="bg1"/>
                </a:solidFill>
              </a:rPr>
              <a:t>した</a:t>
            </a:r>
            <a:endParaRPr kumimoji="1" lang="en-US" altLang="ja-JP" sz="900" dirty="0" smtClean="0">
              <a:solidFill>
                <a:schemeClr val="bg1"/>
              </a:solidFill>
            </a:endParaRPr>
          </a:p>
          <a:p>
            <a:pPr>
              <a:lnSpc>
                <a:spcPts val="900"/>
              </a:lnSpc>
            </a:pPr>
            <a:r>
              <a:rPr kumimoji="1" lang="ja-JP" altLang="en-US" sz="900" dirty="0" smtClean="0">
                <a:solidFill>
                  <a:schemeClr val="bg1"/>
                </a:solidFill>
              </a:rPr>
              <a:t>生活を確保</a:t>
            </a:r>
            <a:r>
              <a:rPr kumimoji="1" lang="ja-JP" altLang="en-US" sz="900" dirty="0">
                <a:solidFill>
                  <a:schemeClr val="bg1"/>
                </a:solidFill>
              </a:rPr>
              <a:t>する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40887-CFAC-4C99-AEE0-DAF562EBC78C}" type="slidenum">
              <a:rPr lang="en-US" smtClean="0"/>
              <a:t>3</a:t>
            </a:fld>
            <a:endParaRPr 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45999" y="5561154"/>
            <a:ext cx="1657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平和</a:t>
            </a:r>
          </a:p>
          <a:p>
            <a:r>
              <a:rPr kumimoji="1" lang="ja-JP" altLang="en-US" sz="900" dirty="0" smtClean="0">
                <a:solidFill>
                  <a:schemeClr val="bg1"/>
                </a:solidFill>
              </a:rPr>
              <a:t>平和</a:t>
            </a:r>
            <a:r>
              <a:rPr kumimoji="1" lang="ja-JP" altLang="en-US" sz="900" dirty="0">
                <a:solidFill>
                  <a:schemeClr val="bg1"/>
                </a:solidFill>
              </a:rPr>
              <a:t>で公正、かつ包摂的な</a:t>
            </a:r>
          </a:p>
          <a:p>
            <a:r>
              <a:rPr kumimoji="1" lang="ja-JP" altLang="en-US" sz="900" dirty="0">
                <a:solidFill>
                  <a:schemeClr val="bg1"/>
                </a:solidFill>
              </a:rPr>
              <a:t>社会を育てる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80000" y="5406174"/>
            <a:ext cx="16575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パートナーシップ</a:t>
            </a:r>
          </a:p>
          <a:p>
            <a:pPr marL="268288"/>
            <a:r>
              <a:rPr kumimoji="1" lang="ja-JP" altLang="en-US" sz="900" dirty="0">
                <a:solidFill>
                  <a:schemeClr val="bg1"/>
                </a:solidFill>
              </a:rPr>
              <a:t>確かなグローバル・</a:t>
            </a:r>
          </a:p>
          <a:p>
            <a:pPr marL="268288"/>
            <a:r>
              <a:rPr kumimoji="1" lang="ja-JP" altLang="en-US" sz="900" dirty="0">
                <a:solidFill>
                  <a:schemeClr val="bg1"/>
                </a:solidFill>
              </a:rPr>
              <a:t>パートナーシップを通じ、</a:t>
            </a:r>
          </a:p>
          <a:p>
            <a:pPr marL="268288"/>
            <a:r>
              <a:rPr kumimoji="1" lang="ja-JP" altLang="en-US" sz="900" dirty="0">
                <a:solidFill>
                  <a:schemeClr val="bg1"/>
                </a:solidFill>
              </a:rPr>
              <a:t>アジェンダを実施する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00292" y="3642607"/>
            <a:ext cx="16893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chemeClr val="bg1"/>
                </a:solidFill>
              </a:rPr>
              <a:t>地球</a:t>
            </a:r>
            <a:endParaRPr kumimoji="1" lang="en-US" altLang="ja-JP" sz="1200" b="1" dirty="0" smtClean="0">
              <a:solidFill>
                <a:schemeClr val="bg1"/>
              </a:solidFill>
            </a:endParaRPr>
          </a:p>
          <a:p>
            <a:r>
              <a:rPr kumimoji="1" lang="ja-JP" altLang="en-US" sz="900" dirty="0">
                <a:solidFill>
                  <a:schemeClr val="bg1"/>
                </a:solidFill>
              </a:rPr>
              <a:t>将来の世代のために、</a:t>
            </a:r>
          </a:p>
          <a:p>
            <a:r>
              <a:rPr kumimoji="1" lang="ja-JP" altLang="en-US" sz="900" dirty="0">
                <a:solidFill>
                  <a:schemeClr val="bg1"/>
                </a:solidFill>
              </a:rPr>
              <a:t>地球の天然資源と</a:t>
            </a:r>
          </a:p>
          <a:p>
            <a:r>
              <a:rPr kumimoji="1" lang="ja-JP" altLang="en-US" sz="900" dirty="0">
                <a:solidFill>
                  <a:schemeClr val="bg1"/>
                </a:solidFill>
              </a:rPr>
              <a:t>気候を守る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98038" y="4252321"/>
            <a:ext cx="168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/>
              <a:t>持続可能な</a:t>
            </a:r>
          </a:p>
          <a:p>
            <a:pPr algn="ctr"/>
            <a:r>
              <a:rPr kumimoji="1" lang="ja-JP" altLang="en-US" sz="1600" b="1" dirty="0" smtClean="0"/>
              <a:t>開発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517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13" y="50774"/>
            <a:ext cx="7886700" cy="1325563"/>
          </a:xfrm>
        </p:spPr>
        <p:txBody>
          <a:bodyPr/>
          <a:lstStyle/>
          <a:p>
            <a:r>
              <a:rPr lang="ja-JP" altLang="en-US" b="1" dirty="0" smtClean="0">
                <a:latin typeface="+mn-lt"/>
                <a:cs typeface="Helvetica" panose="020B0604020202020204" pitchFamily="34" charset="0"/>
              </a:rPr>
              <a:t>なぜパ</a:t>
            </a:r>
            <a:r>
              <a:rPr lang="ja-JP" altLang="en-US" b="1" dirty="0">
                <a:latin typeface="+mn-lt"/>
                <a:cs typeface="Helvetica" panose="020B0604020202020204" pitchFamily="34" charset="0"/>
              </a:rPr>
              <a:t>ートナーシッ</a:t>
            </a:r>
            <a:r>
              <a:rPr lang="ja-JP" altLang="en-US" b="1" dirty="0" smtClean="0">
                <a:latin typeface="+mn-lt"/>
                <a:cs typeface="Helvetica" panose="020B0604020202020204" pitchFamily="34" charset="0"/>
              </a:rPr>
              <a:t>プか？</a:t>
            </a:r>
            <a:endParaRPr lang="ja-JP" altLang="en-US" b="1" dirty="0">
              <a:latin typeface="+mn-lt"/>
              <a:cs typeface="Helvetic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3"/>
          <a:stretch/>
        </p:blipFill>
        <p:spPr>
          <a:xfrm>
            <a:off x="815829" y="4364192"/>
            <a:ext cx="2035210" cy="2068218"/>
          </a:xfrm>
        </p:spPr>
      </p:pic>
      <p:sp>
        <p:nvSpPr>
          <p:cNvPr id="5" name="TextBox 4"/>
          <p:cNvSpPr txBox="1"/>
          <p:nvPr/>
        </p:nvSpPr>
        <p:spPr>
          <a:xfrm>
            <a:off x="581282" y="1320263"/>
            <a:ext cx="57179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2400" b="1" dirty="0">
                <a:solidFill>
                  <a:srgbClr val="FF0000"/>
                </a:solidFill>
              </a:rPr>
              <a:t>アイデア、専門知識、資金源</a:t>
            </a:r>
            <a:r>
              <a:rPr lang="ja-JP" altLang="en-US" sz="2400" dirty="0"/>
              <a:t>の共有促</a:t>
            </a:r>
            <a:r>
              <a:rPr lang="ja-JP" altLang="en-US" sz="2400" dirty="0" smtClean="0"/>
              <a:t>進</a:t>
            </a:r>
            <a:endParaRPr lang="en-US" altLang="ja-JP" sz="2400" dirty="0" smtClean="0"/>
          </a:p>
          <a:p>
            <a:pPr marL="17145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ja-JP" altLang="en-US" sz="800" b="1" dirty="0">
              <a:solidFill>
                <a:srgbClr val="FF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2400" dirty="0"/>
              <a:t>持続可能なインフラのため</a:t>
            </a:r>
            <a:r>
              <a:rPr lang="ja-JP" altLang="en-US" sz="2400" dirty="0" smtClean="0"/>
              <a:t>の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資源動</a:t>
            </a:r>
            <a:r>
              <a:rPr lang="ja-JP" altLang="en-US" sz="2400" b="1" dirty="0">
                <a:solidFill>
                  <a:srgbClr val="FF0000"/>
                </a:solidFill>
              </a:rPr>
              <a:t>員</a:t>
            </a:r>
            <a:r>
              <a:rPr lang="ja-JP" altLang="en-US" sz="2400" dirty="0"/>
              <a:t>を支</a:t>
            </a:r>
            <a:r>
              <a:rPr lang="ja-JP" altLang="en-US" sz="2400" dirty="0" smtClean="0"/>
              <a:t>援</a:t>
            </a:r>
            <a:endParaRPr lang="en-US" altLang="ja-JP" sz="24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ja-JP" altLang="en-US" sz="800" dirty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2400" b="1" dirty="0">
                <a:solidFill>
                  <a:srgbClr val="FF0000"/>
                </a:solidFill>
              </a:rPr>
              <a:t>説明責任、モニタリング、透明性、報告</a:t>
            </a:r>
            <a:r>
              <a:rPr lang="ja-JP" altLang="en-US" sz="2400" dirty="0"/>
              <a:t>のためのガバナンスメカニズムの構築 </a:t>
            </a:r>
            <a:endParaRPr lang="ja-JP" altLang="en-US" sz="2400" dirty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412" y="896118"/>
            <a:ext cx="2107413" cy="2975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62048" y="4354786"/>
            <a:ext cx="6418011" cy="2246769"/>
          </a:xfrm>
          <a:prstGeom prst="rect">
            <a:avLst/>
          </a:prstGeom>
          <a:solidFill>
            <a:srgbClr val="14496B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/>
              <a:t>「目標</a:t>
            </a:r>
            <a:r>
              <a:rPr lang="en-US" altLang="ja-JP" sz="2000" dirty="0"/>
              <a:t>17 </a:t>
            </a:r>
            <a:r>
              <a:rPr lang="ja-JP" altLang="en-US" sz="2000" dirty="0"/>
              <a:t>パートナーシップで目標を達成しよう」では、以下の分野における強いコミットメントと協力を呼</a:t>
            </a:r>
            <a:r>
              <a:rPr lang="ja-JP" altLang="en-US" sz="2000" dirty="0" smtClean="0"/>
              <a:t>びかけ</a:t>
            </a:r>
            <a:r>
              <a:rPr lang="ja-JP" altLang="en-US" sz="2000" dirty="0"/>
              <a:t>ている：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情報通信技術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力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構築</a:t>
            </a:r>
            <a:endParaRPr lang="ja-JP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組織的課題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ータ、モニタリング、説明責任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46657" y="6432410"/>
            <a:ext cx="2057400" cy="365125"/>
          </a:xfrm>
        </p:spPr>
        <p:txBody>
          <a:bodyPr/>
          <a:lstStyle/>
          <a:p>
            <a:fld id="{B0E40887-CFAC-4C99-AEE0-DAF562EBC78C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7"/>
          <p:cNvSpPr txBox="1"/>
          <p:nvPr/>
        </p:nvSpPr>
        <p:spPr>
          <a:xfrm>
            <a:off x="1461249" y="4507999"/>
            <a:ext cx="1353672" cy="528350"/>
          </a:xfrm>
          <a:prstGeom prst="rect">
            <a:avLst/>
          </a:prstGeom>
          <a:solidFill>
            <a:srgbClr val="14496B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ja-JP" altLang="en-US" sz="1300" b="1" dirty="0" smtClean="0">
                <a:latin typeface="+mj-ea"/>
                <a:ea typeface="+mj-ea"/>
              </a:rPr>
              <a:t>パートナーシップで</a:t>
            </a:r>
            <a:endParaRPr lang="en-US" altLang="ja-JP" sz="1300" b="1" dirty="0" smtClean="0">
              <a:latin typeface="+mj-ea"/>
              <a:ea typeface="+mj-ea"/>
            </a:endParaRPr>
          </a:p>
          <a:p>
            <a:pPr>
              <a:lnSpc>
                <a:spcPts val="1700"/>
              </a:lnSpc>
            </a:pPr>
            <a:r>
              <a:rPr lang="ja-JP" altLang="en-US" sz="1300" b="1" dirty="0" smtClean="0">
                <a:latin typeface="+mj-ea"/>
                <a:ea typeface="+mj-ea"/>
              </a:rPr>
              <a:t>目標</a:t>
            </a:r>
            <a:r>
              <a:rPr lang="ja-JP" altLang="en-US" sz="1300" b="1" dirty="0">
                <a:latin typeface="+mj-ea"/>
                <a:ea typeface="+mj-ea"/>
              </a:rPr>
              <a:t>を達成</a:t>
            </a:r>
            <a:r>
              <a:rPr lang="ja-JP" altLang="en-US" sz="1300" b="1" dirty="0" smtClean="0">
                <a:latin typeface="+mj-ea"/>
                <a:ea typeface="+mj-ea"/>
              </a:rPr>
              <a:t>しよう</a:t>
            </a:r>
            <a:endParaRPr lang="ja-JP" altLang="en-US" sz="13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351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86"/>
          <a:stretch/>
        </p:blipFill>
        <p:spPr>
          <a:xfrm>
            <a:off x="233931" y="781260"/>
            <a:ext cx="7155425" cy="4097312"/>
          </a:xfrm>
          <a:prstGeom prst="rect">
            <a:avLst/>
          </a:prstGeom>
        </p:spPr>
      </p:pic>
      <p:sp>
        <p:nvSpPr>
          <p:cNvPr id="31" name="Rectangle 19"/>
          <p:cNvSpPr/>
          <p:nvPr/>
        </p:nvSpPr>
        <p:spPr>
          <a:xfrm>
            <a:off x="5821494" y="4988932"/>
            <a:ext cx="1409170" cy="1727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endParaRPr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3556" y="6492875"/>
            <a:ext cx="2228850" cy="365125"/>
          </a:xfrm>
        </p:spPr>
        <p:txBody>
          <a:bodyPr/>
          <a:lstStyle/>
          <a:p>
            <a:fld id="{F1074B25-A699-4CFE-BE7A-B38BA283B21E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34826" y="1045098"/>
            <a:ext cx="2955243" cy="4351338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  <a:buClr>
                <a:schemeClr val="tx1"/>
              </a:buClr>
            </a:pP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生物多様性条約（</a:t>
            </a:r>
            <a:r>
              <a:rPr lang="en-US" altLang="ja-JP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CBD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COP10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年、名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古屋）におい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て創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設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</a:pPr>
            <a:r>
              <a:rPr lang="ja-JP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社会生態学的生産ランドスケープ・シースケープ（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SEPLS</a:t>
            </a:r>
            <a:r>
              <a:rPr lang="ja-JP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のために取り組む団体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の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多様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なパ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ートナーシップ </a:t>
            </a:r>
            <a:endParaRPr lang="ja-JP" alt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tx1"/>
              </a:buClr>
            </a:pP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メンバー間の</a:t>
            </a:r>
            <a:r>
              <a:rPr lang="ja-JP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知識共有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と</a:t>
            </a:r>
            <a:r>
              <a:rPr lang="ja-JP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協力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を目的としたプラットフォーム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SATOYAMA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イニシアティ</a:t>
            </a:r>
            <a:r>
              <a:rPr lang="ja-JP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ブの下での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活動実施を容易にし、促進する</a:t>
            </a:r>
          </a:p>
          <a:p>
            <a:pPr marL="342900" indent="-342900">
              <a:spcAft>
                <a:spcPts val="1200"/>
              </a:spcAft>
              <a:buClr>
                <a:schemeClr val="tx1"/>
              </a:buClr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UNU-IAS</a:t>
            </a:r>
            <a:r>
              <a:rPr lang="ja-JP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に事務局を置く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0" y="202334"/>
            <a:ext cx="8836479" cy="11754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cs typeface="Helvetica" panose="020B0604020202020204" pitchFamily="34" charset="0"/>
              </a:rPr>
              <a:t>SATOYAMA</a:t>
            </a:r>
            <a:r>
              <a:rPr lang="ja-JP" altLang="en-US" b="1" dirty="0">
                <a:latin typeface="+mn-lt"/>
                <a:cs typeface="Helvetica" panose="020B0604020202020204" pitchFamily="34" charset="0"/>
              </a:rPr>
              <a:t>イニシアティブ国際</a:t>
            </a:r>
            <a:r>
              <a:rPr lang="ja-JP" altLang="en-US" b="1" dirty="0" smtClean="0">
                <a:latin typeface="+mn-lt"/>
                <a:cs typeface="Helvetica" panose="020B0604020202020204" pitchFamily="34" charset="0"/>
              </a:rPr>
              <a:t>パートナーシップ</a:t>
            </a:r>
            <a:r>
              <a:rPr lang="en-US" altLang="ja-JP" b="1" dirty="0" smtClean="0">
                <a:latin typeface="+mn-lt"/>
                <a:cs typeface="Helvetica" panose="020B0604020202020204" pitchFamily="34" charset="0"/>
              </a:rPr>
              <a:t/>
            </a:r>
            <a:br>
              <a:rPr lang="en-US" altLang="ja-JP" b="1" dirty="0" smtClean="0">
                <a:latin typeface="+mn-lt"/>
                <a:cs typeface="Helvetica" panose="020B0604020202020204" pitchFamily="34" charset="0"/>
              </a:rPr>
            </a:br>
            <a:r>
              <a:rPr lang="en-US" b="1" dirty="0" smtClean="0">
                <a:latin typeface="+mn-lt"/>
                <a:cs typeface="Helvetica" panose="020B0604020202020204" pitchFamily="34" charset="0"/>
              </a:rPr>
              <a:t>（</a:t>
            </a:r>
            <a:r>
              <a:rPr lang="en-US" b="1" dirty="0">
                <a:latin typeface="+mn-lt"/>
                <a:cs typeface="Helvetica" panose="020B0604020202020204" pitchFamily="34" charset="0"/>
              </a:rPr>
              <a:t>IPSI）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3" y="4267513"/>
            <a:ext cx="4515797" cy="26483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18003" y="4761603"/>
            <a:ext cx="224131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SEPLS</a:t>
            </a:r>
            <a:r>
              <a:rPr lang="ja-JP" altLang="en-US" b="1" dirty="0"/>
              <a:t>事例</a:t>
            </a:r>
            <a:r>
              <a:rPr lang="ja-JP" altLang="en-US" b="1" dirty="0">
                <a:solidFill>
                  <a:schemeClr val="accent6">
                    <a:lumMod val="50000"/>
                  </a:schemeClr>
                </a:solidFill>
              </a:rPr>
              <a:t>（</a:t>
            </a:r>
            <a:r>
              <a:rPr lang="en-US" altLang="ja-JP" b="1" dirty="0">
                <a:solidFill>
                  <a:schemeClr val="accent6">
                    <a:lumMod val="50000"/>
                  </a:schemeClr>
                </a:solidFill>
              </a:rPr>
              <a:t>172</a:t>
            </a:r>
            <a:r>
              <a:rPr lang="ja-JP" altLang="en-US" b="1" dirty="0">
                <a:solidFill>
                  <a:schemeClr val="accent6">
                    <a:lumMod val="50000"/>
                  </a:schemeClr>
                </a:solidFill>
              </a:rPr>
              <a:t>件）</a:t>
            </a:r>
            <a:r>
              <a:rPr lang="ja-JP" altLang="en-US" b="1" dirty="0"/>
              <a:t>の</a:t>
            </a:r>
            <a:endParaRPr lang="en-US" altLang="ja-JP" b="1" dirty="0"/>
          </a:p>
          <a:p>
            <a:pPr algn="ctr"/>
            <a:r>
              <a:rPr lang="ja-JP" altLang="en-US" b="1" dirty="0"/>
              <a:t>生態系種別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6745" y="6244805"/>
            <a:ext cx="4085087" cy="700711"/>
            <a:chOff x="356745" y="6244805"/>
            <a:chExt cx="4085087" cy="700711"/>
          </a:xfrm>
        </p:grpSpPr>
        <p:sp>
          <p:nvSpPr>
            <p:cNvPr id="3" name="Rectangle 2"/>
            <p:cNvSpPr/>
            <p:nvPr/>
          </p:nvSpPr>
          <p:spPr>
            <a:xfrm rot="18729575">
              <a:off x="254153" y="6362070"/>
              <a:ext cx="46679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森林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8729575">
              <a:off x="708184" y="6376969"/>
              <a:ext cx="46679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草地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8729575">
              <a:off x="1109277" y="6413382"/>
              <a:ext cx="5938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農地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8729575">
              <a:off x="1587470" y="6424048"/>
              <a:ext cx="5938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陸水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8729575">
              <a:off x="2088837" y="6421104"/>
              <a:ext cx="5938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沿岸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8729575">
              <a:off x="2468117" y="6484751"/>
              <a:ext cx="6599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乾燥地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18729575">
              <a:off x="3034222" y="6395509"/>
              <a:ext cx="52476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山岳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8729575">
              <a:off x="3332443" y="6461487"/>
              <a:ext cx="69497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都市近郊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8729575">
              <a:off x="4007097" y="6423052"/>
              <a:ext cx="60785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100"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その他</a:t>
              </a:r>
              <a:endParaRPr lang="en-US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997" y="2091080"/>
            <a:ext cx="3818614" cy="21948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99" l="4380" r="86375">
                        <a14:foregroundMark x1="44282" y1="52323" x2="44282" y2="52323"/>
                        <a14:backgroundMark x1="94647" y1="61614" x2="94647" y2="61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93" y="4121978"/>
            <a:ext cx="2520000" cy="2507737"/>
          </a:xfrm>
          <a:prstGeom prst="rect">
            <a:avLst/>
          </a:prstGeom>
        </p:spPr>
      </p:pic>
      <p:sp>
        <p:nvSpPr>
          <p:cNvPr id="24" name="Rectangle 19"/>
          <p:cNvSpPr/>
          <p:nvPr/>
        </p:nvSpPr>
        <p:spPr>
          <a:xfrm>
            <a:off x="5082992" y="5141919"/>
            <a:ext cx="1228165" cy="81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60000"/>
              </a:lnSpc>
            </a:pPr>
            <a:r>
              <a:rPr lang="en-US" altLang="ja-JP" sz="4400" dirty="0" smtClean="0">
                <a:solidFill>
                  <a:srgbClr val="FF0000"/>
                </a:solidFill>
              </a:rPr>
              <a:t>230</a:t>
            </a:r>
          </a:p>
          <a:p>
            <a:pPr algn="ctr">
              <a:lnSpc>
                <a:spcPct val="60000"/>
              </a:lnSpc>
            </a:pPr>
            <a:r>
              <a:rPr lang="ja-JP" altLang="en-US" sz="1200" b="1" dirty="0" smtClean="0">
                <a:solidFill>
                  <a:srgbClr val="FF0000"/>
                </a:solidFill>
              </a:rPr>
              <a:t>団体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Rectangle 19"/>
          <p:cNvSpPr/>
          <p:nvPr/>
        </p:nvSpPr>
        <p:spPr>
          <a:xfrm>
            <a:off x="5305242" y="4734991"/>
            <a:ext cx="79193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先住</a:t>
            </a:r>
            <a:r>
              <a:rPr lang="ja-JP" altLang="en-US" sz="900" dirty="0" smtClean="0">
                <a:solidFill>
                  <a:schemeClr val="tx1"/>
                </a:solidFill>
              </a:rPr>
              <a:t>民、</a:t>
            </a:r>
            <a:endParaRPr lang="en-US" altLang="ja-JP" sz="9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コミュニテ</a:t>
            </a:r>
            <a:r>
              <a:rPr lang="ja-JP" altLang="en-US" sz="900" dirty="0" smtClean="0">
                <a:solidFill>
                  <a:schemeClr val="tx1"/>
                </a:solidFill>
              </a:rPr>
              <a:t>ィ団体</a:t>
            </a:r>
            <a:endParaRPr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6" name="Rectangle 19"/>
          <p:cNvSpPr/>
          <p:nvPr/>
        </p:nvSpPr>
        <p:spPr>
          <a:xfrm>
            <a:off x="6106138" y="5135425"/>
            <a:ext cx="76163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民間部門</a:t>
            </a:r>
          </a:p>
        </p:txBody>
      </p:sp>
      <p:sp>
        <p:nvSpPr>
          <p:cNvPr id="27" name="Rectangle 19"/>
          <p:cNvSpPr/>
          <p:nvPr/>
        </p:nvSpPr>
        <p:spPr>
          <a:xfrm>
            <a:off x="6122892" y="6105924"/>
            <a:ext cx="95536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国</a:t>
            </a:r>
            <a:r>
              <a:rPr lang="ja-JP" altLang="en-US" sz="900" dirty="0" smtClean="0">
                <a:solidFill>
                  <a:schemeClr val="tx1"/>
                </a:solidFill>
              </a:rPr>
              <a:t>連</a:t>
            </a:r>
            <a:r>
              <a:rPr lang="ja-JP" altLang="en-US" sz="900" dirty="0">
                <a:solidFill>
                  <a:schemeClr val="tx1"/>
                </a:solidFill>
              </a:rPr>
              <a:t>又</a:t>
            </a:r>
            <a:r>
              <a:rPr lang="ja-JP" altLang="en-US" sz="900" dirty="0" smtClean="0">
                <a:solidFill>
                  <a:schemeClr val="tx1"/>
                </a:solidFill>
              </a:rPr>
              <a:t>は</a:t>
            </a:r>
            <a:endParaRPr lang="en-US" altLang="ja-JP" sz="9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900" dirty="0" smtClean="0">
                <a:solidFill>
                  <a:schemeClr val="tx1"/>
                </a:solidFill>
              </a:rPr>
              <a:t>他</a:t>
            </a:r>
            <a:r>
              <a:rPr lang="ja-JP" altLang="en-US" sz="900" dirty="0">
                <a:solidFill>
                  <a:schemeClr val="tx1"/>
                </a:solidFill>
              </a:rPr>
              <a:t>の政府間組織</a:t>
            </a:r>
          </a:p>
        </p:txBody>
      </p:sp>
      <p:sp>
        <p:nvSpPr>
          <p:cNvPr id="28" name="Rectangle 19"/>
          <p:cNvSpPr/>
          <p:nvPr/>
        </p:nvSpPr>
        <p:spPr>
          <a:xfrm>
            <a:off x="5335536" y="6492445"/>
            <a:ext cx="76163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各国政府</a:t>
            </a:r>
          </a:p>
        </p:txBody>
      </p:sp>
      <p:sp>
        <p:nvSpPr>
          <p:cNvPr id="29" name="Rectangle 19"/>
          <p:cNvSpPr/>
          <p:nvPr/>
        </p:nvSpPr>
        <p:spPr>
          <a:xfrm>
            <a:off x="4700179" y="5161712"/>
            <a:ext cx="520208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</a:rPr>
              <a:t>NGO</a:t>
            </a:r>
            <a:endParaRPr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30" name="Rectangle 19"/>
          <p:cNvSpPr/>
          <p:nvPr/>
        </p:nvSpPr>
        <p:spPr>
          <a:xfrm>
            <a:off x="4453954" y="6002959"/>
            <a:ext cx="76163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</a:rPr>
              <a:t>学術機関</a:t>
            </a:r>
          </a:p>
        </p:txBody>
      </p:sp>
    </p:spTree>
    <p:extLst>
      <p:ext uri="{BB962C8B-B14F-4D97-AF65-F5344CB8AC3E}">
        <p14:creationId xmlns:p14="http://schemas.microsoft.com/office/powerpoint/2010/main" val="1283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000" y="869191"/>
            <a:ext cx="5006932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IPSI</a:t>
            </a:r>
            <a:r>
              <a:rPr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定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例会合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  <a:cs typeface="Helvetica" panose="020B0604020202020204" pitchFamily="34" charset="0"/>
            </a:endParaRPr>
          </a:p>
          <a:p>
            <a:pPr marL="444500" lvl="1" indent="-266700">
              <a:buClr>
                <a:schemeClr val="tx1"/>
              </a:buClr>
            </a:pPr>
            <a:r>
              <a:rPr lang="en-US" sz="1800" dirty="0" smtClean="0">
                <a:solidFill>
                  <a:srgbClr val="FF0000"/>
                </a:solidFill>
                <a:latin typeface="+mn-ea"/>
                <a:cs typeface="Helvetica" panose="020B0604020202020204" pitchFamily="34" charset="0"/>
              </a:rPr>
              <a:t>SEPLS</a:t>
            </a:r>
            <a:r>
              <a:rPr lang="ja-JP" altLang="en-US" sz="1800" dirty="0">
                <a:solidFill>
                  <a:srgbClr val="FF0000"/>
                </a:solidFill>
                <a:latin typeface="+mn-ea"/>
                <a:cs typeface="Helvetica" panose="020B0604020202020204" pitchFamily="34" charset="0"/>
              </a:rPr>
              <a:t>の重要性に関する理解、認識の向上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を図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る</a:t>
            </a:r>
            <a:endParaRPr lang="en-US" altLang="ja-JP" sz="1800" dirty="0">
              <a:latin typeface="+mn-ea"/>
              <a:cs typeface="Helvetica" panose="020B0604020202020204" pitchFamily="34" charset="0"/>
            </a:endParaRPr>
          </a:p>
          <a:p>
            <a:pPr marL="444500" lvl="1" indent="-266700"/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メンバー</a:t>
            </a:r>
            <a:r>
              <a:rPr lang="ja-JP" altLang="en-US" sz="1800" dirty="0">
                <a:solidFill>
                  <a:srgbClr val="FF0000"/>
                </a:solidFill>
                <a:latin typeface="+mn-ea"/>
                <a:cs typeface="Helvetica" panose="020B0604020202020204" pitchFamily="34" charset="0"/>
              </a:rPr>
              <a:t>団体間の相乗的な協力活動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を推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進</a:t>
            </a:r>
            <a:endParaRPr lang="en-US" altLang="ja-JP" sz="1800" dirty="0">
              <a:latin typeface="+mn-ea"/>
              <a:cs typeface="Helvetica" panose="020B0604020202020204" pitchFamily="34" charset="0"/>
            </a:endParaRPr>
          </a:p>
          <a:p>
            <a:pPr marL="410318" lvl="1" indent="-246191"/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IPSI-7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（</a:t>
            </a:r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2018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年</a:t>
            </a:r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9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月</a:t>
            </a:r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30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日</a:t>
            </a:r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〜10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月</a:t>
            </a:r>
            <a:r>
              <a:rPr lang="en-US" altLang="ja-JP" sz="1800" dirty="0">
                <a:latin typeface="+mn-ea"/>
                <a:cs typeface="Helvetica" panose="020B0604020202020204" pitchFamily="34" charset="0"/>
              </a:rPr>
              <a:t>2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日石川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県金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沢市）</a:t>
            </a:r>
          </a:p>
          <a:p>
            <a:pPr marL="410318" lvl="1" indent="-246191"/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世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界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農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業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遺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産（</a:t>
            </a:r>
            <a:r>
              <a:rPr lang="en-US" altLang="ja-JP" sz="1800" dirty="0" smtClean="0">
                <a:latin typeface="+mn-ea"/>
                <a:cs typeface="Helvetica" panose="020B0604020202020204" pitchFamily="34" charset="0"/>
              </a:rPr>
              <a:t>GIAHS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）・能登へ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の現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地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視察</a:t>
            </a:r>
          </a:p>
          <a:p>
            <a:pPr marL="177800" lvl="1" indent="0">
              <a:buNone/>
            </a:pPr>
            <a:endParaRPr lang="en-US" sz="2000" dirty="0">
              <a:latin typeface="メイリオ" panose="020B0604030504040204" pitchFamily="50" charset="-128"/>
              <a:ea typeface="メイリオ" panose="020B0604030504040204" pitchFamily="50" charset="-128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地域会合</a:t>
            </a:r>
            <a:endParaRPr 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Helvetica" panose="020B0604020202020204" pitchFamily="34" charset="0"/>
            </a:endParaRPr>
          </a:p>
          <a:p>
            <a:pPr marL="444500" lvl="1" indent="-266700">
              <a:buClr>
                <a:schemeClr val="tx1"/>
              </a:buClr>
            </a:pPr>
            <a:r>
              <a:rPr lang="en-US" sz="1800" dirty="0">
                <a:latin typeface="+mn-ea"/>
                <a:cs typeface="Helvetica" panose="020B0604020202020204" pitchFamily="34" charset="0"/>
              </a:rPr>
              <a:t>SATOYAMA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イニシアティブの概念を各地域に共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有</a:t>
            </a:r>
            <a:endParaRPr lang="en-US" sz="1800" dirty="0">
              <a:latin typeface="+mn-ea"/>
              <a:cs typeface="Helvetica" panose="020B0604020202020204" pitchFamily="34" charset="0"/>
            </a:endParaRPr>
          </a:p>
          <a:p>
            <a:pPr marL="444500" lvl="1" indent="-266700">
              <a:buClr>
                <a:schemeClr val="tx1"/>
              </a:buClr>
            </a:pPr>
            <a:r>
              <a:rPr lang="ja-JP" altLang="en-US" sz="1800" dirty="0">
                <a:solidFill>
                  <a:srgbClr val="FF0000"/>
                </a:solidFill>
                <a:latin typeface="+mn-ea"/>
                <a:cs typeface="Helvetica" panose="020B0604020202020204" pitchFamily="34" charset="0"/>
              </a:rPr>
              <a:t>地域特有の課題や解決案</a:t>
            </a:r>
            <a:r>
              <a:rPr lang="ja-JP" altLang="en-US" sz="1800" dirty="0">
                <a:latin typeface="+mn-ea"/>
                <a:cs typeface="Helvetica" panose="020B0604020202020204" pitchFamily="34" charset="0"/>
              </a:rPr>
              <a:t>について議</a:t>
            </a:r>
            <a:r>
              <a:rPr lang="ja-JP" altLang="en-US" sz="1800" dirty="0" smtClean="0">
                <a:latin typeface="+mn-ea"/>
                <a:cs typeface="Helvetica" panose="020B0604020202020204" pitchFamily="34" charset="0"/>
              </a:rPr>
              <a:t>論し、相乗効果を構築</a:t>
            </a:r>
            <a:endParaRPr lang="en-US" sz="1800" dirty="0">
              <a:latin typeface="+mn-ea"/>
              <a:cs typeface="Helvetica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167752" y="2471038"/>
            <a:ext cx="1653720" cy="4539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IPSI-2 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ケニア・ナイロビ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149293" y="2975093"/>
            <a:ext cx="1672993" cy="4514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Ins="36000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IPSI-3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(COP11)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インド・ハイデラバード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6717705" y="692696"/>
            <a:ext cx="1165575" cy="6165304"/>
          </a:xfrm>
          <a:prstGeom prst="downArrow">
            <a:avLst>
              <a:gd name="adj1" fmla="val 50000"/>
              <a:gd name="adj2" fmla="val 81277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65177" y="679249"/>
            <a:ext cx="66607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2010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2011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2012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2013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2014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2015</a:t>
            </a:r>
          </a:p>
          <a:p>
            <a:pPr>
              <a:spcBef>
                <a:spcPts val="800"/>
              </a:spcBef>
            </a:pP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2016</a:t>
            </a:r>
          </a:p>
          <a:p>
            <a:pPr>
              <a:spcBef>
                <a:spcPts val="800"/>
              </a:spcBef>
            </a:pPr>
            <a:endParaRPr lang="en-US" sz="800" b="1" dirty="0">
              <a:solidFill>
                <a:schemeClr val="tx2"/>
              </a:solidFill>
            </a:endParaRPr>
          </a:p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2"/>
                </a:solidFill>
              </a:rPr>
              <a:t>2017</a:t>
            </a:r>
          </a:p>
          <a:p>
            <a:pPr>
              <a:spcBef>
                <a:spcPts val="800"/>
              </a:spcBef>
            </a:pPr>
            <a:r>
              <a:rPr lang="en-US" altLang="ja-JP" b="1" dirty="0">
                <a:solidFill>
                  <a:schemeClr val="tx2"/>
                </a:solidFill>
              </a:rPr>
              <a:t>2018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3336" y="1135524"/>
            <a:ext cx="3296616" cy="246221"/>
          </a:xfrm>
          <a:prstGeom prst="rect">
            <a:avLst/>
          </a:prstGeom>
          <a:solidFill>
            <a:schemeClr val="bg2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IPSI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発足</a:t>
            </a:r>
            <a:r>
              <a:rPr 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 </a:t>
            </a:r>
            <a:r>
              <a:rPr 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(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名古屋</a:t>
            </a:r>
            <a:r>
              <a:rPr 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)</a:t>
            </a:r>
            <a:r>
              <a:rPr lang="en-US" sz="1200" i="1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 </a:t>
            </a:r>
            <a:r>
              <a:rPr lang="en-US" sz="1200" dirty="0"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(CBD COP10)</a:t>
            </a:r>
            <a:endParaRPr lang="en-GB" sz="1200" dirty="0">
              <a:latin typeface="メイリオ" panose="020B0604030504040204" pitchFamily="50" charset="-128"/>
              <a:ea typeface="メイリオ" panose="020B0604030504040204" pitchFamily="50" charset="-128"/>
              <a:cs typeface="Helvetica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56756" y="1980021"/>
            <a:ext cx="1665202" cy="4514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IPSI-1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愛知県名古屋市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142555" y="3497342"/>
            <a:ext cx="1680029" cy="4539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IPSI-4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福井県福井市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162488" y="4108739"/>
            <a:ext cx="1659216" cy="4514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rIns="36000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IPSI-5 </a:t>
            </a:r>
            <a:r>
              <a:rPr lang="en-US" sz="12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(COP12)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韓国・</a:t>
            </a:r>
            <a:r>
              <a:rPr lang="ja-JP" altLang="en-US" sz="1200" b="1"/>
              <a:t> </a:t>
            </a:r>
            <a:r>
              <a:rPr lang="ja-JP" altLang="en-US" sz="1200"/>
              <a:t>平昌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167750" y="5229200"/>
            <a:ext cx="1653719" cy="630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IPSI-6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カンボジア・シェムリアップ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906344" y="3068960"/>
            <a:ext cx="1999656" cy="451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アジア地域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ネパール・カトマンズ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905834" y="3913698"/>
            <a:ext cx="2000166" cy="451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欧州地域</a:t>
            </a:r>
            <a:endParaRPr lang="en-US" altLang="ja-JP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イタリア・フィレンツェ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41839" y="4661847"/>
            <a:ext cx="1964161" cy="451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アフリカ地域</a:t>
            </a:r>
            <a:endParaRPr lang="en-US" altLang="ja-JP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ガーナ・アクラ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941838" y="5322417"/>
            <a:ext cx="1964162" cy="5027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72000" rIns="36000" rtlCol="0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中南米地域</a:t>
            </a:r>
            <a:endParaRPr lang="en-US" altLang="ja-JP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ペルー・クスコ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963216" y="5931098"/>
            <a:ext cx="1964160" cy="4514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アジア地域</a:t>
            </a:r>
            <a:endParaRPr lang="en-US" altLang="ja-JP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マレーシア・コタキナバル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9216" name="直線コネクタ 9215"/>
          <p:cNvCxnSpPr>
            <a:stCxn id="11" idx="3"/>
            <a:endCxn id="9228" idx="1"/>
          </p:cNvCxnSpPr>
          <p:nvPr/>
        </p:nvCxnSpPr>
        <p:spPr>
          <a:xfrm flipV="1">
            <a:off x="6821958" y="1825862"/>
            <a:ext cx="167588" cy="37986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9" idx="3"/>
            <a:endCxn id="50" idx="1"/>
          </p:cNvCxnSpPr>
          <p:nvPr/>
        </p:nvCxnSpPr>
        <p:spPr>
          <a:xfrm flipV="1">
            <a:off x="6821472" y="2609662"/>
            <a:ext cx="189074" cy="88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stCxn id="10" idx="3"/>
            <a:endCxn id="59" idx="1"/>
          </p:cNvCxnSpPr>
          <p:nvPr/>
        </p:nvCxnSpPr>
        <p:spPr>
          <a:xfrm flipV="1">
            <a:off x="6822286" y="2887762"/>
            <a:ext cx="183451" cy="31303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20" idx="3"/>
            <a:endCxn id="53" idx="1"/>
          </p:cNvCxnSpPr>
          <p:nvPr/>
        </p:nvCxnSpPr>
        <p:spPr>
          <a:xfrm flipV="1">
            <a:off x="6822584" y="3580258"/>
            <a:ext cx="124592" cy="14403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stCxn id="21" idx="3"/>
            <a:endCxn id="51" idx="1"/>
          </p:cNvCxnSpPr>
          <p:nvPr/>
        </p:nvCxnSpPr>
        <p:spPr>
          <a:xfrm>
            <a:off x="6821704" y="4334442"/>
            <a:ext cx="182660" cy="7921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stCxn id="22" idx="3"/>
            <a:endCxn id="56" idx="1"/>
          </p:cNvCxnSpPr>
          <p:nvPr/>
        </p:nvCxnSpPr>
        <p:spPr>
          <a:xfrm>
            <a:off x="6821469" y="5544671"/>
            <a:ext cx="157316" cy="3905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テキスト ボックス 9227"/>
          <p:cNvSpPr txBox="1"/>
          <p:nvPr/>
        </p:nvSpPr>
        <p:spPr>
          <a:xfrm>
            <a:off x="6989546" y="1687362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010546" y="2471162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004364" y="4275156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079679" y="3228173"/>
            <a:ext cx="525055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r"/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947176" y="3441758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066232" y="4024037"/>
            <a:ext cx="525055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r"/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005737" y="4797153"/>
            <a:ext cx="592255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r"/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978785" y="5445225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004364" y="5591663"/>
            <a:ext cx="592255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r"/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140882" y="5962736"/>
            <a:ext cx="592255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algn="r"/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005737" y="2749262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8" name="直線コネクタ 67"/>
          <p:cNvCxnSpPr>
            <a:stCxn id="52" idx="3"/>
            <a:endCxn id="23" idx="1"/>
          </p:cNvCxnSpPr>
          <p:nvPr/>
        </p:nvCxnSpPr>
        <p:spPr>
          <a:xfrm flipV="1">
            <a:off x="7604734" y="3251752"/>
            <a:ext cx="301610" cy="11492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>
            <a:stCxn id="54" idx="3"/>
            <a:endCxn id="28" idx="1"/>
          </p:cNvCxnSpPr>
          <p:nvPr/>
        </p:nvCxnSpPr>
        <p:spPr>
          <a:xfrm flipV="1">
            <a:off x="7591287" y="4059271"/>
            <a:ext cx="314547" cy="10326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>
            <a:stCxn id="55" idx="3"/>
            <a:endCxn id="29" idx="1"/>
          </p:cNvCxnSpPr>
          <p:nvPr/>
        </p:nvCxnSpPr>
        <p:spPr>
          <a:xfrm flipV="1">
            <a:off x="7597992" y="4887550"/>
            <a:ext cx="343847" cy="48103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>
            <a:stCxn id="57" idx="3"/>
            <a:endCxn id="30" idx="1"/>
          </p:cNvCxnSpPr>
          <p:nvPr/>
        </p:nvCxnSpPr>
        <p:spPr>
          <a:xfrm flipV="1">
            <a:off x="7596619" y="5573768"/>
            <a:ext cx="345219" cy="15639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>
            <a:stCxn id="58" idx="3"/>
            <a:endCxn id="31" idx="1"/>
          </p:cNvCxnSpPr>
          <p:nvPr/>
        </p:nvCxnSpPr>
        <p:spPr>
          <a:xfrm>
            <a:off x="7733137" y="6101236"/>
            <a:ext cx="230079" cy="5556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7064333" y="911080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323605" y="1646239"/>
            <a:ext cx="112711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b="1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Helvetica" panose="020B0604020202020204" pitchFamily="34" charset="0"/>
              </a:rPr>
              <a:t>定例会合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Helvetica" panose="020B0604020202020204" pitchFamily="34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8320362" y="2697991"/>
            <a:ext cx="113806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b="1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地域会合</a:t>
            </a:r>
            <a:endParaRPr lang="en-GB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8" name="Picture 2" descr="X:\ISI\Temporary\Archive\pictures-DO-NOT-SAVE-HERE\20130513 Kathmandu WS\Photo_Aya\DSC03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1328" y="5008304"/>
            <a:ext cx="2514600" cy="1633629"/>
          </a:xfrm>
          <a:prstGeom prst="rect">
            <a:avLst/>
          </a:prstGeom>
          <a:noFill/>
        </p:spPr>
      </p:pic>
      <p:pic>
        <p:nvPicPr>
          <p:cNvPr id="99" name="Picture 4" descr="C:\Users\Kaoru\Pictures\20130913IPSI-4\R00107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" y="5058554"/>
            <a:ext cx="2234214" cy="1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057" y="120973"/>
            <a:ext cx="959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HGPSoeiKakugothicUB"/>
                <a:ea typeface="ＭＳ Ｐゴシック" pitchFamily="50" charset="-128"/>
                <a:cs typeface="Helvetica" panose="020B0604020202020204" pitchFamily="34" charset="0"/>
              </a:rPr>
              <a:t>IPSI：</a:t>
            </a:r>
            <a:r>
              <a:rPr lang="en-US" altLang="ja-JP" sz="2400" b="1" dirty="0">
                <a:latin typeface="HGPSoeiKakugothicUB"/>
                <a:ea typeface="ＭＳ Ｐゴシック" pitchFamily="50" charset="-128"/>
                <a:cs typeface="Helvetica" panose="020B0604020202020204" pitchFamily="34" charset="0"/>
              </a:rPr>
              <a:t>SEPLS</a:t>
            </a:r>
            <a:r>
              <a:rPr lang="ja-JP" altLang="en-US" sz="2400" b="1" dirty="0">
                <a:latin typeface="HGPSoeiKakugothicUB"/>
                <a:ea typeface="ＭＳ Ｐゴシック" pitchFamily="50" charset="-128"/>
                <a:cs typeface="Helvetica" panose="020B0604020202020204" pitchFamily="34" charset="0"/>
              </a:rPr>
              <a:t>に関する協</a:t>
            </a:r>
            <a:r>
              <a:rPr lang="ja-JP" altLang="en-US" sz="2400" b="1" dirty="0" smtClean="0">
                <a:latin typeface="HGPSoeiKakugothicUB"/>
                <a:ea typeface="ＭＳ Ｐゴシック" pitchFamily="50" charset="-128"/>
                <a:cs typeface="Helvetica" panose="020B0604020202020204" pitchFamily="34" charset="0"/>
              </a:rPr>
              <a:t>力と</a:t>
            </a:r>
            <a:r>
              <a:rPr lang="ja-JP" altLang="en-US" sz="2400" b="1" dirty="0">
                <a:latin typeface="HGPSoeiKakugothicUB"/>
                <a:ea typeface="ＭＳ Ｐゴシック" pitchFamily="50" charset="-128"/>
                <a:cs typeface="Helvetica" panose="020B0604020202020204" pitchFamily="34" charset="0"/>
              </a:rPr>
              <a:t>知識共有を目的としたプラットフォーム 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0" y="676275"/>
            <a:ext cx="99060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Slide Number Placeholder 3"/>
          <p:cNvSpPr txBox="1">
            <a:spLocks/>
          </p:cNvSpPr>
          <p:nvPr/>
        </p:nvSpPr>
        <p:spPr>
          <a:xfrm>
            <a:off x="7148513" y="65087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44B4B1-9DF0-42E3-A97D-DED95A4D342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0" name="正方形/長方形 21"/>
          <p:cNvSpPr/>
          <p:nvPr/>
        </p:nvSpPr>
        <p:spPr>
          <a:xfrm>
            <a:off x="5252917" y="6231653"/>
            <a:ext cx="1653719" cy="4514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IPSI-</a:t>
            </a:r>
            <a:r>
              <a:rPr lang="ja-JP" altLang="en-US" b="1">
                <a:latin typeface="Helvetica" panose="020B0604020202020204" pitchFamily="34" charset="0"/>
                <a:cs typeface="Helvetica" panose="020B0604020202020204" pitchFamily="34" charset="0"/>
              </a:rPr>
              <a:t>７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400">
                <a:latin typeface="Helvetica" panose="020B0604020202020204" pitchFamily="34" charset="0"/>
                <a:cs typeface="Helvetica" panose="020B0604020202020204" pitchFamily="34" charset="0"/>
              </a:rPr>
              <a:t>石川県</a:t>
            </a:r>
            <a:r>
              <a:rPr lang="ja-JP" altLang="en-US" sz="1200">
                <a:latin typeface="Helvetica" panose="020B0604020202020204" pitchFamily="34" charset="0"/>
                <a:cs typeface="Helvetica" panose="020B0604020202020204" pitchFamily="34" charset="0"/>
              </a:rPr>
              <a:t>金沢市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1" name="直線コネクタ 45"/>
          <p:cNvCxnSpPr>
            <a:stCxn id="60" idx="3"/>
            <a:endCxn id="62" idx="1"/>
          </p:cNvCxnSpPr>
          <p:nvPr/>
        </p:nvCxnSpPr>
        <p:spPr>
          <a:xfrm>
            <a:off x="6906636" y="6457356"/>
            <a:ext cx="157316" cy="12882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55"/>
          <p:cNvSpPr txBox="1"/>
          <p:nvPr/>
        </p:nvSpPr>
        <p:spPr>
          <a:xfrm>
            <a:off x="7063952" y="6447678"/>
            <a:ext cx="592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ja-JP" altLang="en-US"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月</a:t>
            </a:r>
            <a:endParaRPr lang="en-GB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161" y="-131313"/>
            <a:ext cx="4400282" cy="982710"/>
          </a:xfrm>
        </p:spPr>
        <p:txBody>
          <a:bodyPr>
            <a:normAutofit/>
          </a:bodyPr>
          <a:lstStyle/>
          <a:p>
            <a:r>
              <a:rPr lang="ja-JP" altLang="en-US" b="1" dirty="0">
                <a:latin typeface="+mn-lt"/>
              </a:rPr>
              <a:t>主要な</a:t>
            </a:r>
            <a:r>
              <a:rPr lang="en-US" altLang="ja-JP" b="1" dirty="0" smtClean="0">
                <a:latin typeface="+mn-lt"/>
              </a:rPr>
              <a:t>IPSI</a:t>
            </a:r>
            <a:r>
              <a:rPr lang="ja-JP" altLang="en-US" b="1" dirty="0">
                <a:latin typeface="+mn-lt"/>
              </a:rPr>
              <a:t>協力</a:t>
            </a:r>
            <a:r>
              <a:rPr lang="ja-JP" altLang="en-US" b="1" dirty="0" smtClean="0">
                <a:latin typeface="+mn-lt"/>
              </a:rPr>
              <a:t>活動</a:t>
            </a:r>
            <a:endParaRPr lang="ja-JP" altLang="en-US" b="1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842597"/>
              </p:ext>
            </p:extLst>
          </p:nvPr>
        </p:nvGraphicFramePr>
        <p:xfrm>
          <a:off x="521550" y="809355"/>
          <a:ext cx="8877631" cy="533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7150" y="6498211"/>
            <a:ext cx="2228850" cy="365125"/>
          </a:xfrm>
        </p:spPr>
        <p:txBody>
          <a:bodyPr/>
          <a:lstStyle/>
          <a:p>
            <a:fld id="{F1074B25-A699-4CFE-BE7A-B38BA283B21E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>
            <a:off x="836785" y="1771107"/>
            <a:ext cx="2381382" cy="1519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95"/>
          <a:stretch/>
        </p:blipFill>
        <p:spPr>
          <a:xfrm>
            <a:off x="3385239" y="1695761"/>
            <a:ext cx="1115003" cy="14302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6785" y="3059690"/>
            <a:ext cx="17315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©Nature and Livelihood, Uganda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7869" y="1695761"/>
            <a:ext cx="2801790" cy="1594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5239" y="4461691"/>
            <a:ext cx="1233141" cy="14071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975" y="4461691"/>
            <a:ext cx="2265001" cy="1511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6785" y="5778869"/>
            <a:ext cx="9509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©Dorji Singay）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29"/>
          <a:stretch/>
        </p:blipFill>
        <p:spPr>
          <a:xfrm>
            <a:off x="5268091" y="4285061"/>
            <a:ext cx="1228461" cy="1717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87"/>
          <a:stretch/>
        </p:blipFill>
        <p:spPr>
          <a:xfrm>
            <a:off x="6576583" y="4277459"/>
            <a:ext cx="1281720" cy="17322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1" t="2287" r="1964" b="3327"/>
          <a:stretch/>
        </p:blipFill>
        <p:spPr>
          <a:xfrm>
            <a:off x="7938295" y="4285061"/>
            <a:ext cx="1208831" cy="1724640"/>
          </a:xfrm>
          <a:prstGeom prst="rect">
            <a:avLst/>
          </a:prstGeom>
        </p:spPr>
      </p:pic>
      <p:sp>
        <p:nvSpPr>
          <p:cNvPr id="18" name="テキスト ボックス 1"/>
          <p:cNvSpPr txBox="1">
            <a:spLocks noChangeArrowheads="1"/>
          </p:cNvSpPr>
          <p:nvPr/>
        </p:nvSpPr>
        <p:spPr bwMode="auto">
          <a:xfrm>
            <a:off x="1210253" y="6249886"/>
            <a:ext cx="7446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Arial" panose="020B0604020202020204" pitchFamily="34" charset="0"/>
              </a:rPr>
              <a:t>世界的</a:t>
            </a:r>
            <a:r>
              <a:rPr lang="ja-JP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課題</a:t>
            </a:r>
            <a:r>
              <a:rPr lang="ja-JP" altLang="en-US" sz="2200" b="1" smtClean="0">
                <a:solidFill>
                  <a:srgbClr val="FF0000"/>
                </a:solidFill>
                <a:latin typeface="Arial" panose="020B0604020202020204" pitchFamily="34" charset="0"/>
              </a:rPr>
              <a:t>の</a:t>
            </a:r>
            <a:r>
              <a:rPr lang="ja-JP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地域</a:t>
            </a:r>
            <a:r>
              <a:rPr lang="ja-JP" altLang="en-US" sz="2200" b="1" smtClean="0">
                <a:solidFill>
                  <a:srgbClr val="FF0000"/>
                </a:solidFill>
                <a:latin typeface="Arial" panose="020B0604020202020204" pitchFamily="34" charset="0"/>
              </a:rPr>
              <a:t>的</a:t>
            </a:r>
            <a:r>
              <a:rPr lang="ja-JP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解決策</a:t>
            </a:r>
            <a:r>
              <a:rPr lang="ja-JP" altLang="en-US" sz="2200" b="1" dirty="0" smtClean="0">
                <a:latin typeface="Arial" panose="020B0604020202020204" pitchFamily="34" charset="0"/>
              </a:rPr>
              <a:t>を</a:t>
            </a:r>
            <a:r>
              <a:rPr lang="ja-JP" altLang="en-US" sz="2200" b="1" dirty="0">
                <a:latin typeface="Arial" panose="020B0604020202020204" pitchFamily="34" charset="0"/>
              </a:rPr>
              <a:t>見つけるための連携した取組</a:t>
            </a:r>
            <a:endParaRPr lang="ja-JP" altLang="en-US" sz="2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29" y="2979014"/>
            <a:ext cx="7109777" cy="1428125"/>
          </a:xfrm>
          <a:prstGeom prst="rect">
            <a:avLst/>
          </a:prstGeom>
        </p:spPr>
      </p:pic>
      <p:pic>
        <p:nvPicPr>
          <p:cNvPr id="47106" name="Picture 12" descr="X:\Public\International SATOYAMA Initiative\pictures\iStockPhotoDL\iStock_000012552873Medium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78" y="435150"/>
            <a:ext cx="28336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3" descr="X:\Public\International SATOYAMA Initiative\pictures\iStockPhotoDL\iStock_000004392373Medium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0098"/>
            <a:ext cx="28368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4" descr="X:\Public\International SATOYAMA Initiative\pictures\iStockPhotoDL\iStock_000009705075Medium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92" y="427717"/>
            <a:ext cx="27465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1329070" y="2382626"/>
            <a:ext cx="7304566" cy="203325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t"/>
          <a:lstStyle/>
          <a:p>
            <a:pPr algn="ctr">
              <a:spcAft>
                <a:spcPts val="1200"/>
              </a:spcAft>
              <a:defRPr/>
            </a:pPr>
            <a:r>
              <a:rPr lang="en-US" altLang="ja-JP" sz="2400" b="1" dirty="0">
                <a:solidFill>
                  <a:srgbClr val="0070C0"/>
                </a:solidFill>
              </a:rPr>
              <a:t>SATOYAMA</a:t>
            </a:r>
            <a:r>
              <a:rPr lang="ja-JP" altLang="en-US" sz="2400" b="1" dirty="0">
                <a:solidFill>
                  <a:srgbClr val="0070C0"/>
                </a:solidFill>
              </a:rPr>
              <a:t>イニシアティブは、愛知目標の達成に貢献</a:t>
            </a:r>
            <a:r>
              <a:rPr lang="en-US" altLang="ja-JP" sz="2400" b="1" dirty="0">
                <a:solidFill>
                  <a:srgbClr val="0070C0"/>
                </a:solidFill>
              </a:rPr>
              <a:t>(2010-2020)</a:t>
            </a:r>
          </a:p>
          <a:p>
            <a:pPr algn="ctr">
              <a:spcAft>
                <a:spcPts val="1200"/>
              </a:spcAft>
              <a:defRPr/>
            </a:pPr>
            <a:endParaRPr lang="en-US" altLang="ja-JP" sz="2400" b="1" dirty="0">
              <a:solidFill>
                <a:srgbClr val="0070C0"/>
              </a:solidFill>
            </a:endParaRPr>
          </a:p>
          <a:p>
            <a:pPr algn="ctr">
              <a:spcAft>
                <a:spcPts val="1200"/>
              </a:spcAft>
              <a:defRPr/>
            </a:pP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131912" y="42317"/>
            <a:ext cx="931405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495181">
              <a:defRPr/>
            </a:pPr>
            <a:r>
              <a:rPr lang="en-US" altLang="ja-JP" sz="2800" b="1" dirty="0" smtClean="0">
                <a:ln w="0"/>
                <a:cs typeface="Calibri" panose="020F0502020204030204" pitchFamily="34" charset="0"/>
              </a:rPr>
              <a:t>SATOYAMA</a:t>
            </a:r>
            <a:r>
              <a:rPr lang="ja-JP" altLang="en-US" sz="2800" b="1" dirty="0" smtClean="0">
                <a:ln w="0"/>
                <a:cs typeface="Calibri" panose="020F0502020204030204" pitchFamily="34" charset="0"/>
              </a:rPr>
              <a:t>イニシアティブによる世界的目標への貢献</a:t>
            </a:r>
            <a:endParaRPr lang="en-US" sz="2800" b="1" dirty="0">
              <a:solidFill>
                <a:schemeClr val="bg1"/>
              </a:solidFill>
              <a:ea typeface="HGP創英角ｺﾞｼｯｸUB" panose="020B09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7111" name="テキスト ボックス 1"/>
          <p:cNvSpPr txBox="1">
            <a:spLocks noChangeArrowheads="1"/>
          </p:cNvSpPr>
          <p:nvPr/>
        </p:nvSpPr>
        <p:spPr bwMode="auto">
          <a:xfrm>
            <a:off x="1227638" y="6440397"/>
            <a:ext cx="7721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2000" b="1" dirty="0">
                <a:latin typeface="Arial" panose="020B0604020202020204" pitchFamily="34" charset="0"/>
              </a:rPr>
              <a:t>愛知目標の達成への貢献を通じ、</a:t>
            </a:r>
            <a:r>
              <a:rPr lang="en-US" altLang="ja-JP" sz="2000" b="1" dirty="0">
                <a:solidFill>
                  <a:srgbClr val="FF0000"/>
                </a:solidFill>
                <a:latin typeface="+mn-lt"/>
                <a:ea typeface="+mn-ea"/>
              </a:rPr>
              <a:t>SDGs</a:t>
            </a:r>
            <a:r>
              <a:rPr lang="ja-JP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の達成にも貢献</a:t>
            </a: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(2015-2030)</a:t>
            </a:r>
            <a:endParaRPr lang="ja-JP" altLang="en-US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152677" y="4382248"/>
            <a:ext cx="1657350" cy="2873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00868" y="6475382"/>
            <a:ext cx="2228850" cy="365125"/>
          </a:xfrm>
        </p:spPr>
        <p:txBody>
          <a:bodyPr/>
          <a:lstStyle/>
          <a:p>
            <a:fld id="{F1074B25-A699-4CFE-BE7A-B38BA283B21E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937" y="4678331"/>
            <a:ext cx="5848831" cy="182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283142"/>
              </p:ext>
            </p:extLst>
          </p:nvPr>
        </p:nvGraphicFramePr>
        <p:xfrm>
          <a:off x="-24809" y="572200"/>
          <a:ext cx="9906000" cy="577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59782" y="66965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IPSI</a:t>
            </a:r>
            <a:r>
              <a:rPr lang="ja-JP" altLang="en-US" sz="2800" b="1" dirty="0">
                <a:latin typeface="+mn-ea"/>
              </a:rPr>
              <a:t>の愛知目</a:t>
            </a:r>
            <a:r>
              <a:rPr lang="ja-JP" altLang="en-US" sz="2800" b="1" dirty="0" smtClean="0">
                <a:latin typeface="+mn-ea"/>
              </a:rPr>
              <a:t>標へ</a:t>
            </a:r>
            <a:r>
              <a:rPr lang="ja-JP" altLang="en-US" sz="2800" b="1" dirty="0">
                <a:latin typeface="+mn-ea"/>
              </a:rPr>
              <a:t>の貢献</a:t>
            </a:r>
            <a:endParaRPr lang="en-US" sz="2800" b="1" dirty="0">
              <a:latin typeface="+mn-e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2330" y="692759"/>
            <a:ext cx="2126748" cy="400110"/>
            <a:chOff x="3259248" y="258015"/>
            <a:chExt cx="2126748" cy="400110"/>
          </a:xfrm>
        </p:grpSpPr>
        <p:sp>
          <p:nvSpPr>
            <p:cNvPr id="2" name="Rectangle 1"/>
            <p:cNvSpPr/>
            <p:nvPr/>
          </p:nvSpPr>
          <p:spPr>
            <a:xfrm>
              <a:off x="3259248" y="316871"/>
              <a:ext cx="172015" cy="18107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13157" y="258015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直接的な貢献</a:t>
              </a:r>
              <a:endParaRPr 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endParaRPr lang="en-US" sz="1000" b="1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98625" y="316871"/>
              <a:ext cx="172015" cy="1810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31889" y="258015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間接的な貢献</a:t>
              </a:r>
              <a:endParaRPr 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endParaRPr lang="en-US" sz="1000" b="1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34419" y="606742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 b="1" dirty="0"/>
              <a:t>愛</a:t>
            </a:r>
            <a:r>
              <a:rPr lang="ja-JP" altLang="en-US" sz="1000" b="1" dirty="0" smtClean="0"/>
              <a:t>知</a:t>
            </a:r>
            <a:endParaRPr lang="en-US" altLang="ja-JP" sz="1000" b="1" dirty="0" smtClean="0"/>
          </a:p>
          <a:p>
            <a:pPr algn="ctr"/>
            <a:r>
              <a:rPr lang="ja-JP" altLang="en-US" sz="1000" b="1" dirty="0" smtClean="0"/>
              <a:t>目</a:t>
            </a:r>
            <a:r>
              <a:rPr lang="ja-JP" altLang="en-US" sz="1000" b="1" dirty="0"/>
              <a:t>標</a:t>
            </a:r>
            <a:endParaRPr lang="en-US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-476295" y="748565"/>
            <a:ext cx="15805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/>
              <a:t>IPSI </a:t>
            </a:r>
            <a:r>
              <a:rPr lang="ja-JP" altLang="en-US" sz="1000" b="1"/>
              <a:t>事例</a:t>
            </a:r>
            <a:endParaRPr lang="en-US" sz="800" b="1" dirty="0"/>
          </a:p>
        </p:txBody>
      </p:sp>
      <p:sp>
        <p:nvSpPr>
          <p:cNvPr id="10" name="Rectangle 9"/>
          <p:cNvSpPr/>
          <p:nvPr/>
        </p:nvSpPr>
        <p:spPr>
          <a:xfrm>
            <a:off x="3212818" y="1136831"/>
            <a:ext cx="348697" cy="5325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846979" y="1413010"/>
            <a:ext cx="348697" cy="50473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8105" y="1637416"/>
            <a:ext cx="348697" cy="48474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99733" y="2557899"/>
            <a:ext cx="348697" cy="3909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516486" y="2828048"/>
            <a:ext cx="348697" cy="3654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8354713" y="2423092"/>
            <a:ext cx="348697" cy="4046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299089" y="3051543"/>
            <a:ext cx="348697" cy="3458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778971" y="3141803"/>
            <a:ext cx="348697" cy="3368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561515" y="820540"/>
            <a:ext cx="5317012" cy="11849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主に</a:t>
            </a:r>
            <a:r>
              <a:rPr lang="en-US" dirty="0"/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愛知目標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en-US" dirty="0"/>
              <a:t> </a:t>
            </a:r>
            <a:r>
              <a:rPr lang="en-US" altLang="ja-JP" dirty="0"/>
              <a:t>(</a:t>
            </a:r>
            <a:r>
              <a:rPr lang="ja-JP" altLang="en-US" dirty="0"/>
              <a:t>農林業</a:t>
            </a:r>
            <a:r>
              <a:rPr lang="en-US" dirty="0"/>
              <a:t>), </a:t>
            </a:r>
            <a:r>
              <a:rPr lang="en-US" b="1" dirty="0">
                <a:solidFill>
                  <a:srgbClr val="FF0000"/>
                </a:solidFill>
              </a:rPr>
              <a:t>19 </a:t>
            </a:r>
            <a:r>
              <a:rPr lang="en-US" dirty="0"/>
              <a:t>(</a:t>
            </a:r>
            <a:r>
              <a:rPr lang="ja-JP" altLang="en-US" dirty="0"/>
              <a:t>知識・技術の向上</a:t>
            </a:r>
            <a:r>
              <a:rPr lang="en-US" dirty="0"/>
              <a:t>), 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dirty="0"/>
              <a:t> (</a:t>
            </a:r>
            <a:r>
              <a:rPr lang="ja-JP" altLang="en-US" dirty="0"/>
              <a:t>普及啓発</a:t>
            </a:r>
            <a:r>
              <a:rPr lang="en-US" dirty="0"/>
              <a:t>), </a:t>
            </a:r>
            <a:r>
              <a:rPr lang="en-US" b="1" dirty="0">
                <a:solidFill>
                  <a:srgbClr val="FF0000"/>
                </a:solidFill>
              </a:rPr>
              <a:t>11</a:t>
            </a:r>
            <a:r>
              <a:rPr lang="en-US" dirty="0"/>
              <a:t> (</a:t>
            </a:r>
            <a:r>
              <a:rPr lang="ja-JP" altLang="en-US" dirty="0"/>
              <a:t>保護地域</a:t>
            </a:r>
            <a:r>
              <a:rPr lang="en-US" dirty="0"/>
              <a:t>), </a:t>
            </a:r>
            <a:r>
              <a:rPr lang="en-US" b="1" dirty="0">
                <a:solidFill>
                  <a:srgbClr val="FF0000"/>
                </a:solidFill>
              </a:rPr>
              <a:t>14</a:t>
            </a:r>
            <a:r>
              <a:rPr lang="en-US" dirty="0"/>
              <a:t> (</a:t>
            </a:r>
            <a:r>
              <a:rPr lang="ja-JP" altLang="en-US" dirty="0"/>
              <a:t>生態系サービス</a:t>
            </a:r>
            <a:r>
              <a:rPr lang="en-US" dirty="0"/>
              <a:t>), </a:t>
            </a:r>
            <a:r>
              <a:rPr lang="en-US" b="1" dirty="0">
                <a:solidFill>
                  <a:srgbClr val="FF0000"/>
                </a:solidFill>
              </a:rPr>
              <a:t>5</a:t>
            </a:r>
            <a:r>
              <a:rPr lang="en-US" dirty="0"/>
              <a:t> (</a:t>
            </a:r>
            <a:r>
              <a:rPr lang="ja-JP" altLang="en-US" dirty="0"/>
              <a:t>生息地の破壊</a:t>
            </a:r>
            <a:r>
              <a:rPr lang="en-US" dirty="0"/>
              <a:t>) </a:t>
            </a:r>
            <a:r>
              <a:rPr lang="ja-JP" altLang="en-US" dirty="0"/>
              <a:t>、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dirty="0"/>
              <a:t> (</a:t>
            </a:r>
            <a:r>
              <a:rPr lang="ja-JP" altLang="en-US" dirty="0"/>
              <a:t>生産と消費</a:t>
            </a:r>
            <a:r>
              <a:rPr lang="en-US" dirty="0"/>
              <a:t>)</a:t>
            </a:r>
            <a:r>
              <a:rPr lang="ja-JP" altLang="en-US" dirty="0"/>
              <a:t>に貢献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700" dirty="0"/>
              <a:t>今後</a:t>
            </a:r>
            <a:r>
              <a:rPr lang="ja-JP" altLang="en-US" sz="1700" dirty="0" smtClean="0"/>
              <a:t>は</a:t>
            </a:r>
            <a:r>
              <a:rPr lang="ja-JP" altLang="en-US" sz="1700" dirty="0"/>
              <a:t>他</a:t>
            </a:r>
            <a:r>
              <a:rPr lang="ja-JP" altLang="en-US" sz="1700" dirty="0" smtClean="0"/>
              <a:t>の</a:t>
            </a:r>
            <a:r>
              <a:rPr lang="ja-JP" altLang="en-US" sz="1700" dirty="0"/>
              <a:t>目標への貢</a:t>
            </a:r>
            <a:r>
              <a:rPr lang="ja-JP" altLang="en-US" sz="1700" dirty="0" smtClean="0"/>
              <a:t>献も</a:t>
            </a:r>
            <a:r>
              <a:rPr lang="ja-JP" altLang="en-US" sz="1700" dirty="0"/>
              <a:t>強化</a:t>
            </a:r>
            <a:endParaRPr lang="en-US" sz="1700" dirty="0"/>
          </a:p>
        </p:txBody>
      </p:sp>
      <p:sp>
        <p:nvSpPr>
          <p:cNvPr id="41" name="TextBox 40"/>
          <p:cNvSpPr txBox="1"/>
          <p:nvPr/>
        </p:nvSpPr>
        <p:spPr>
          <a:xfrm>
            <a:off x="283683" y="6215274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</a:t>
            </a:r>
            <a:endParaRPr lang="en-US" altLang="ja-JP" sz="1000" dirty="0"/>
          </a:p>
          <a:p>
            <a:pPr algn="ctr"/>
            <a:endParaRPr lang="en-US" altLang="ja-JP" sz="1000" dirty="0"/>
          </a:p>
          <a:p>
            <a:pPr algn="ctr"/>
            <a:r>
              <a:rPr lang="ja-JP" altLang="en-US" sz="800"/>
              <a:t>普及啓発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780112" y="6217505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２</a:t>
            </a:r>
            <a:endParaRPr lang="en-US" altLang="ja-JP" sz="1000" dirty="0"/>
          </a:p>
          <a:p>
            <a:pPr algn="ctr"/>
            <a:endParaRPr lang="en-US" altLang="ja-JP" sz="1000" dirty="0"/>
          </a:p>
          <a:p>
            <a:pPr algn="ctr"/>
            <a:r>
              <a:rPr lang="ja-JP" altLang="en-US" sz="800"/>
              <a:t>各種計画</a:t>
            </a:r>
            <a:endParaRPr lang="en-US" altLang="ja-JP" sz="800" dirty="0"/>
          </a:p>
          <a:p>
            <a:pPr algn="ctr"/>
            <a:r>
              <a:rPr lang="ja-JP" altLang="en-US" sz="800"/>
              <a:t>への組込</a:t>
            </a:r>
            <a:endParaRPr lang="en-US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1239367" y="6208938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３</a:t>
            </a:r>
            <a:endParaRPr lang="en-US" altLang="ja-JP" sz="1000" dirty="0"/>
          </a:p>
          <a:p>
            <a:pPr algn="ctr"/>
            <a:endParaRPr lang="en-US" altLang="ja-JP" sz="1000" dirty="0"/>
          </a:p>
          <a:p>
            <a:pPr algn="ctr"/>
            <a:r>
              <a:rPr lang="ja-JP" altLang="en-US" sz="800"/>
              <a:t>補助金・</a:t>
            </a:r>
            <a:endParaRPr lang="en-US" altLang="ja-JP" sz="800" dirty="0"/>
          </a:p>
          <a:p>
            <a:pPr algn="ctr"/>
            <a:r>
              <a:rPr lang="ja-JP" altLang="en-US" sz="800"/>
              <a:t>奨励措置</a:t>
            </a:r>
            <a:endParaRPr lang="en-US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1761935" y="6209424"/>
            <a:ext cx="4683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４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生産と</a:t>
            </a:r>
            <a:endParaRPr lang="en-US" altLang="ja-JP" sz="800" dirty="0"/>
          </a:p>
          <a:p>
            <a:pPr algn="ctr"/>
            <a:r>
              <a:rPr lang="ja-JP" altLang="en-US" sz="800"/>
              <a:t>消費</a:t>
            </a:r>
            <a:endParaRPr lang="en-US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2157870" y="6209910"/>
            <a:ext cx="59503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５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生息地の</a:t>
            </a:r>
            <a:endParaRPr lang="en-US" altLang="ja-JP" sz="800" dirty="0"/>
          </a:p>
          <a:p>
            <a:pPr algn="ctr"/>
            <a:r>
              <a:rPr lang="ja-JP" altLang="en-US" sz="800"/>
              <a:t>破壊</a:t>
            </a:r>
            <a:endParaRPr lang="en-US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2653332" y="6210396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６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過剰漁獲</a:t>
            </a:r>
            <a:endParaRPr lang="en-US" sz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3114096" y="6210882"/>
            <a:ext cx="6463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７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農業・林業</a:t>
            </a:r>
            <a:endParaRPr lang="en-US" altLang="ja-JP" sz="800" dirty="0"/>
          </a:p>
          <a:p>
            <a:pPr algn="ctr"/>
            <a:r>
              <a:rPr lang="ja-JP" altLang="en-US" sz="800"/>
              <a:t>養殖業</a:t>
            </a:r>
            <a:endParaRPr lang="en-US" sz="800" dirty="0"/>
          </a:p>
        </p:txBody>
      </p:sp>
      <p:sp>
        <p:nvSpPr>
          <p:cNvPr id="49" name="TextBox 48"/>
          <p:cNvSpPr txBox="1"/>
          <p:nvPr/>
        </p:nvSpPr>
        <p:spPr>
          <a:xfrm>
            <a:off x="3617101" y="6211368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８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化学汚染</a:t>
            </a:r>
            <a:endParaRPr lang="en-US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4118596" y="6227044"/>
            <a:ext cx="4924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９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外来種</a:t>
            </a:r>
            <a:endParaRPr lang="en-US" sz="800" dirty="0"/>
          </a:p>
        </p:txBody>
      </p:sp>
      <p:sp>
        <p:nvSpPr>
          <p:cNvPr id="51" name="TextBox 50"/>
          <p:cNvSpPr txBox="1"/>
          <p:nvPr/>
        </p:nvSpPr>
        <p:spPr>
          <a:xfrm>
            <a:off x="4442070" y="6206508"/>
            <a:ext cx="8002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１０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脆弱な</a:t>
            </a:r>
            <a:endParaRPr lang="en-US" altLang="ja-JP" sz="800" dirty="0"/>
          </a:p>
          <a:p>
            <a:pPr algn="ctr"/>
            <a:r>
              <a:rPr lang="ja-JP" altLang="en-US" sz="800"/>
              <a:t>生態系の保護</a:t>
            </a:r>
            <a:endParaRPr lang="en-US" sz="800" dirty="0"/>
          </a:p>
        </p:txBody>
      </p:sp>
      <p:sp>
        <p:nvSpPr>
          <p:cNvPr id="52" name="TextBox 51"/>
          <p:cNvSpPr txBox="1"/>
          <p:nvPr/>
        </p:nvSpPr>
        <p:spPr>
          <a:xfrm>
            <a:off x="5003911" y="6213473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１１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保護地域</a:t>
            </a:r>
            <a:endParaRPr lang="en-US" sz="800" dirty="0"/>
          </a:p>
        </p:txBody>
      </p:sp>
      <p:sp>
        <p:nvSpPr>
          <p:cNvPr id="53" name="TextBox 52"/>
          <p:cNvSpPr txBox="1"/>
          <p:nvPr/>
        </p:nvSpPr>
        <p:spPr>
          <a:xfrm>
            <a:off x="5468209" y="6211385"/>
            <a:ext cx="595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１２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種の保全</a:t>
            </a:r>
            <a:endParaRPr lang="en-US" sz="800" dirty="0"/>
          </a:p>
        </p:txBody>
      </p:sp>
      <p:sp>
        <p:nvSpPr>
          <p:cNvPr id="54" name="TextBox 53"/>
          <p:cNvSpPr txBox="1"/>
          <p:nvPr/>
        </p:nvSpPr>
        <p:spPr>
          <a:xfrm>
            <a:off x="5992855" y="6218350"/>
            <a:ext cx="4924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１３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遺伝的</a:t>
            </a:r>
            <a:endParaRPr lang="en-US" altLang="ja-JP" sz="800" dirty="0"/>
          </a:p>
          <a:p>
            <a:pPr algn="ctr"/>
            <a:r>
              <a:rPr lang="ja-JP" altLang="en-US" sz="800"/>
              <a:t>多様性</a:t>
            </a:r>
            <a:endParaRPr lang="en-US" sz="800" dirty="0"/>
          </a:p>
        </p:txBody>
      </p:sp>
      <p:sp>
        <p:nvSpPr>
          <p:cNvPr id="55" name="TextBox 54"/>
          <p:cNvSpPr txBox="1"/>
          <p:nvPr/>
        </p:nvSpPr>
        <p:spPr>
          <a:xfrm>
            <a:off x="6437588" y="6225315"/>
            <a:ext cx="5677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１４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生態系</a:t>
            </a:r>
            <a:endParaRPr lang="en-US" altLang="ja-JP" sz="800" dirty="0"/>
          </a:p>
          <a:p>
            <a:pPr algn="ctr"/>
            <a:r>
              <a:rPr lang="ja-JP" altLang="en-US" sz="800"/>
              <a:t>サービス</a:t>
            </a:r>
            <a:endParaRPr lang="en-US" sz="800" dirty="0"/>
          </a:p>
        </p:txBody>
      </p:sp>
      <p:sp>
        <p:nvSpPr>
          <p:cNvPr id="56" name="TextBox 55"/>
          <p:cNvSpPr txBox="1"/>
          <p:nvPr/>
        </p:nvSpPr>
        <p:spPr>
          <a:xfrm>
            <a:off x="6858039" y="6232280"/>
            <a:ext cx="6735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１５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復元と気候</a:t>
            </a:r>
            <a:endParaRPr lang="en-US" altLang="ja-JP" sz="800" dirty="0"/>
          </a:p>
          <a:p>
            <a:pPr algn="ctr"/>
            <a:r>
              <a:rPr lang="ja-JP" altLang="en-US" sz="800"/>
              <a:t>変動対策</a:t>
            </a:r>
            <a:endParaRPr lang="en-US" sz="800" dirty="0"/>
          </a:p>
        </p:txBody>
      </p:sp>
      <p:sp>
        <p:nvSpPr>
          <p:cNvPr id="57" name="TextBox 56"/>
          <p:cNvSpPr txBox="1"/>
          <p:nvPr/>
        </p:nvSpPr>
        <p:spPr>
          <a:xfrm>
            <a:off x="7460429" y="6230192"/>
            <a:ext cx="4154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１６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ＡＢＳ</a:t>
            </a:r>
            <a:endParaRPr lang="en-US" sz="800" dirty="0"/>
          </a:p>
        </p:txBody>
      </p:sp>
      <p:sp>
        <p:nvSpPr>
          <p:cNvPr id="58" name="TextBox 57"/>
          <p:cNvSpPr txBox="1"/>
          <p:nvPr/>
        </p:nvSpPr>
        <p:spPr>
          <a:xfrm>
            <a:off x="7792718" y="6228104"/>
            <a:ext cx="697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１７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効果的・</a:t>
            </a:r>
            <a:endParaRPr lang="en-US" altLang="ja-JP" sz="800" dirty="0"/>
          </a:p>
          <a:p>
            <a:pPr algn="ctr"/>
            <a:r>
              <a:rPr lang="ja-JP" altLang="en-US" sz="800"/>
              <a:t>参加型戦略</a:t>
            </a:r>
            <a:endParaRPr lang="en-US" sz="800" dirty="0"/>
          </a:p>
        </p:txBody>
      </p:sp>
      <p:sp>
        <p:nvSpPr>
          <p:cNvPr id="59" name="TextBox 58"/>
          <p:cNvSpPr txBox="1"/>
          <p:nvPr/>
        </p:nvSpPr>
        <p:spPr>
          <a:xfrm>
            <a:off x="8257016" y="6226016"/>
            <a:ext cx="6976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１８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伝統的知識</a:t>
            </a:r>
            <a:endParaRPr lang="en-US" sz="800" dirty="0"/>
          </a:p>
        </p:txBody>
      </p:sp>
      <p:sp>
        <p:nvSpPr>
          <p:cNvPr id="60" name="TextBox 59"/>
          <p:cNvSpPr txBox="1"/>
          <p:nvPr/>
        </p:nvSpPr>
        <p:spPr>
          <a:xfrm>
            <a:off x="8589533" y="6224165"/>
            <a:ext cx="9813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１９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知識・</a:t>
            </a:r>
            <a:endParaRPr lang="en-US" altLang="ja-JP" sz="800" dirty="0"/>
          </a:p>
          <a:p>
            <a:pPr algn="ctr"/>
            <a:r>
              <a:rPr lang="ja-JP" altLang="en-US" sz="800"/>
              <a:t>技術の向上と普及</a:t>
            </a:r>
            <a:endParaRPr lang="en-US" sz="800" dirty="0"/>
          </a:p>
        </p:txBody>
      </p:sp>
      <p:sp>
        <p:nvSpPr>
          <p:cNvPr id="61" name="TextBox 60"/>
          <p:cNvSpPr txBox="1"/>
          <p:nvPr/>
        </p:nvSpPr>
        <p:spPr>
          <a:xfrm>
            <a:off x="9211254" y="6230893"/>
            <a:ext cx="6463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000"/>
              <a:t>２０</a:t>
            </a:r>
            <a:endParaRPr lang="en-US" altLang="ja-JP" sz="1000" dirty="0"/>
          </a:p>
          <a:p>
            <a:pPr algn="ctr"/>
            <a:endParaRPr lang="en-US" altLang="ja-JP" sz="800" dirty="0"/>
          </a:p>
          <a:p>
            <a:pPr algn="ctr"/>
            <a:r>
              <a:rPr lang="ja-JP" altLang="en-US" sz="800"/>
              <a:t>人材・資金</a:t>
            </a:r>
            <a:endParaRPr lang="en-US" sz="800" dirty="0"/>
          </a:p>
        </p:txBody>
      </p:sp>
      <p:sp>
        <p:nvSpPr>
          <p:cNvPr id="6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68178" y="6517146"/>
            <a:ext cx="2228850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268F44E-FAEA-D641-A5F1-C99F86A9B36F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3855</Words>
  <Application>Microsoft Office PowerPoint</Application>
  <PresentationFormat>A4 Paper (210x297 mm)</PresentationFormat>
  <Paragraphs>473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メイリオ</vt:lpstr>
      <vt:lpstr>Meiryo UI</vt:lpstr>
      <vt:lpstr>ＭＳ Ｐゴシック</vt:lpstr>
      <vt:lpstr>MS UI Gothic</vt:lpstr>
      <vt:lpstr>Arial</vt:lpstr>
      <vt:lpstr>Calibri</vt:lpstr>
      <vt:lpstr>Calibri Light</vt:lpstr>
      <vt:lpstr>Courier New</vt:lpstr>
      <vt:lpstr>Helvetica</vt:lpstr>
      <vt:lpstr>HGP創英角ｺﾞｼｯｸUB</vt:lpstr>
      <vt:lpstr>HGP創英角ｺﾞｼｯｸUB</vt:lpstr>
      <vt:lpstr>HGS創英ﾌﾟﾚｾﾞﾝｽEB</vt:lpstr>
      <vt:lpstr>Tahoma</vt:lpstr>
      <vt:lpstr>Wingdings</vt:lpstr>
      <vt:lpstr>Office Theme</vt:lpstr>
      <vt:lpstr>SATOYAMAイニシアティブの生物多様性愛知目標及び持続可能な開発目標（SDGs）への貢献 </vt:lpstr>
      <vt:lpstr>PowerPoint Presentation</vt:lpstr>
      <vt:lpstr>持続可能な開発のためのパートナーシップ</vt:lpstr>
      <vt:lpstr>なぜパートナーシップか？</vt:lpstr>
      <vt:lpstr>SATOYAMAイニシアティブ国際パートナーシップ （IPSI） </vt:lpstr>
      <vt:lpstr>PowerPoint Presentation</vt:lpstr>
      <vt:lpstr>主要なIPSI協力活動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第五次環境基本計画の方向性</vt:lpstr>
      <vt:lpstr>環境未来都市・下川町のSDGsに関する取組 </vt:lpstr>
      <vt:lpstr>下川町における持続可能な地域社会創造の取組</vt:lpstr>
      <vt:lpstr>森里海ひと いのちめぐるまち 南三陸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Satoyama Initiative</dc:title>
  <dc:creator>Amano, Yohsuke</dc:creator>
  <cp:lastModifiedBy>kc</cp:lastModifiedBy>
  <cp:revision>338</cp:revision>
  <cp:lastPrinted>2018-07-17T05:39:32Z</cp:lastPrinted>
  <dcterms:created xsi:type="dcterms:W3CDTF">2017-07-06T03:03:45Z</dcterms:created>
  <dcterms:modified xsi:type="dcterms:W3CDTF">2018-09-30T05:14:14Z</dcterms:modified>
</cp:coreProperties>
</file>